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xlsx" ContentType="application/vnd.openxmlformats-officedocument.spreadsheetml.sheet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7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1"/>
  </p:notesMasterIdLst>
  <p:sldIdLst>
    <p:sldId id="307" r:id="rId2"/>
    <p:sldId id="319" r:id="rId3"/>
    <p:sldId id="388" r:id="rId4"/>
    <p:sldId id="394" r:id="rId5"/>
    <p:sldId id="395" r:id="rId6"/>
    <p:sldId id="389" r:id="rId7"/>
    <p:sldId id="396" r:id="rId8"/>
    <p:sldId id="397" r:id="rId9"/>
    <p:sldId id="398" r:id="rId10"/>
    <p:sldId id="399" r:id="rId11"/>
    <p:sldId id="390" r:id="rId12"/>
    <p:sldId id="400" r:id="rId13"/>
    <p:sldId id="407" r:id="rId14"/>
    <p:sldId id="401" r:id="rId15"/>
    <p:sldId id="408" r:id="rId16"/>
    <p:sldId id="402" r:id="rId17"/>
    <p:sldId id="409" r:id="rId18"/>
    <p:sldId id="410" r:id="rId19"/>
    <p:sldId id="403" r:id="rId20"/>
    <p:sldId id="411" r:id="rId21"/>
    <p:sldId id="412" r:id="rId22"/>
    <p:sldId id="413" r:id="rId23"/>
    <p:sldId id="404" r:id="rId24"/>
    <p:sldId id="414" r:id="rId25"/>
    <p:sldId id="405" r:id="rId26"/>
    <p:sldId id="415" r:id="rId27"/>
    <p:sldId id="406" r:id="rId28"/>
    <p:sldId id="416" r:id="rId29"/>
    <p:sldId id="417" r:id="rId30"/>
    <p:sldId id="392" r:id="rId31"/>
    <p:sldId id="418" r:id="rId32"/>
    <p:sldId id="419" r:id="rId33"/>
    <p:sldId id="420" r:id="rId34"/>
    <p:sldId id="421" r:id="rId35"/>
    <p:sldId id="424" r:id="rId36"/>
    <p:sldId id="425" r:id="rId37"/>
    <p:sldId id="426" r:id="rId38"/>
    <p:sldId id="427" r:id="rId39"/>
    <p:sldId id="422" r:id="rId40"/>
    <p:sldId id="428" r:id="rId41"/>
    <p:sldId id="423" r:id="rId42"/>
    <p:sldId id="429" r:id="rId43"/>
    <p:sldId id="455" r:id="rId44"/>
    <p:sldId id="456" r:id="rId45"/>
    <p:sldId id="457" r:id="rId46"/>
    <p:sldId id="458" r:id="rId47"/>
    <p:sldId id="430" r:id="rId48"/>
    <p:sldId id="431" r:id="rId49"/>
    <p:sldId id="433" r:id="rId50"/>
    <p:sldId id="432" r:id="rId51"/>
    <p:sldId id="434" r:id="rId52"/>
    <p:sldId id="435" r:id="rId53"/>
    <p:sldId id="436" r:id="rId54"/>
    <p:sldId id="437" r:id="rId55"/>
    <p:sldId id="438" r:id="rId56"/>
    <p:sldId id="439" r:id="rId57"/>
    <p:sldId id="440" r:id="rId58"/>
    <p:sldId id="441" r:id="rId59"/>
    <p:sldId id="442" r:id="rId60"/>
    <p:sldId id="443" r:id="rId61"/>
    <p:sldId id="444" r:id="rId62"/>
    <p:sldId id="445" r:id="rId63"/>
    <p:sldId id="451" r:id="rId64"/>
    <p:sldId id="446" r:id="rId65"/>
    <p:sldId id="447" r:id="rId66"/>
    <p:sldId id="448" r:id="rId67"/>
    <p:sldId id="449" r:id="rId68"/>
    <p:sldId id="450" r:id="rId69"/>
    <p:sldId id="452" r:id="rId70"/>
    <p:sldId id="453" r:id="rId71"/>
    <p:sldId id="454" r:id="rId72"/>
    <p:sldId id="459" r:id="rId73"/>
    <p:sldId id="460" r:id="rId74"/>
    <p:sldId id="461" r:id="rId75"/>
    <p:sldId id="391" r:id="rId76"/>
    <p:sldId id="393" r:id="rId77"/>
    <p:sldId id="321" r:id="rId78"/>
    <p:sldId id="360" r:id="rId79"/>
    <p:sldId id="311" r:id="rId8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xuequn li" initials="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09" autoAdjust="0"/>
  </p:normalViewPr>
  <p:slideViewPr>
    <p:cSldViewPr snapToGrid="0" snapToObjects="1">
      <p:cViewPr>
        <p:scale>
          <a:sx n="100" d="100"/>
          <a:sy n="100" d="100"/>
        </p:scale>
        <p:origin x="-1344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1" Type="http://schemas.openxmlformats.org/officeDocument/2006/relationships/notesMaster" Target="notesMasters/notesMaster1.xml"/><Relationship Id="rId82" Type="http://schemas.openxmlformats.org/officeDocument/2006/relationships/printerSettings" Target="printerSettings/printerSettings1.bin"/><Relationship Id="rId83" Type="http://schemas.openxmlformats.org/officeDocument/2006/relationships/commentAuthors" Target="commentAuthors.xml"/><Relationship Id="rId84" Type="http://schemas.openxmlformats.org/officeDocument/2006/relationships/presProps" Target="presProps.xml"/><Relationship Id="rId85" Type="http://schemas.openxmlformats.org/officeDocument/2006/relationships/viewProps" Target="viewProps.xml"/><Relationship Id="rId86" Type="http://schemas.openxmlformats.org/officeDocument/2006/relationships/theme" Target="theme/theme1.xml"/><Relationship Id="rId87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5_5">
  <dgm:title val=""/>
  <dgm:desc val=""/>
  <dgm:catLst>
    <dgm:cat type="accent5" pri="11500"/>
  </dgm:catLst>
  <dgm:styleLbl name="node0">
    <dgm:fillClrLst meth="cycle">
      <a:schemeClr val="accent5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>
        <a:alpha val="9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>
        <a:alpha val="90000"/>
      </a:schemeClr>
      <a:schemeClr val="accent5">
        <a:alpha val="5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/>
    <dgm:txEffectClrLst/>
  </dgm:styleLbl>
  <dgm:styleLbl name="lnNode1">
    <dgm:fillClrLst>
      <a:schemeClr val="accent5">
        <a:shade val="90000"/>
      </a:schemeClr>
      <a:schemeClr val="accent5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shade val="80000"/>
        <a:alpha val="50000"/>
      </a:schemeClr>
      <a:schemeClr val="accent5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  <a:alpha val="90000"/>
      </a:schemeClr>
      <a:schemeClr val="accent5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>
      <a:schemeClr val="accent5">
        <a:shade val="90000"/>
      </a:schemeClr>
      <a:schemeClr val="accent5">
        <a:tint val="50000"/>
      </a:schemeClr>
    </dgm:fillClrLst>
    <dgm:linClrLst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>
        <a:alpha val="90000"/>
      </a:schemeClr>
      <a:schemeClr val="accent5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alpha val="90000"/>
        <a:tint val="40000"/>
      </a:schemeClr>
      <a:schemeClr val="accent5">
        <a:alpha val="5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5">
  <dgm:title val=""/>
  <dgm:desc val=""/>
  <dgm:catLst>
    <dgm:cat type="accent6" pri="11500"/>
  </dgm:catLst>
  <dgm:styleLbl name="node0">
    <dgm:fillClrLst meth="cycle"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6">
        <a:alpha val="90000"/>
      </a:schemeClr>
      <a:schemeClr val="accent6">
        <a:alpha val="5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/>
    <dgm:txEffectClrLst/>
  </dgm:styleLbl>
  <dgm:styleLbl name="node1">
    <dgm:fillClrLst>
      <a:schemeClr val="accent6">
        <a:alpha val="9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>
      <a:schemeClr val="accent6">
        <a:shade val="9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6">
        <a:shade val="80000"/>
        <a:alpha val="50000"/>
      </a:schemeClr>
      <a:schemeClr val="accent6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  <a:alpha val="90000"/>
      </a:schemeClr>
      <a:schemeClr val="accent6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>
      <a:schemeClr val="accent6">
        <a:shade val="90000"/>
      </a:schemeClr>
      <a:schemeClr val="accent6">
        <a:tint val="50000"/>
      </a:schemeClr>
    </dgm:fillClrLst>
    <dgm:linClrLst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6">
        <a:alpha val="90000"/>
      </a:schemeClr>
      <a:schemeClr val="accent6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6">
        <a:alpha val="90000"/>
        <a:tint val="40000"/>
      </a:schemeClr>
      <a:schemeClr val="accent6">
        <a:alpha val="5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5">
  <dgm:title val=""/>
  <dgm:desc val=""/>
  <dgm:catLst>
    <dgm:cat type="accent2" pri="11500"/>
  </dgm:catLst>
  <dgm:styleLbl name="node0">
    <dgm:fillClrLst meth="cycle">
      <a:schemeClr val="accent2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alpha val="90000"/>
      </a:schemeClr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alpha val="90000"/>
      </a:schemeClr>
      <a:schemeClr val="accent2">
        <a:alpha val="5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/>
    <dgm:txEffectClrLst/>
  </dgm:styleLbl>
  <dgm:styleLbl name="lnNode1">
    <dgm:fillClrLst>
      <a:schemeClr val="accent2">
        <a:shade val="90000"/>
      </a:schemeClr>
      <a:schemeClr val="accent2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alpha val="2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  <a:alpha val="90000"/>
      </a:schemeClr>
      <a:schemeClr val="accent2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>
      <a:schemeClr val="accent2">
        <a:shade val="90000"/>
      </a:schemeClr>
      <a:schemeClr val="accent2">
        <a:tint val="50000"/>
      </a:schemeClr>
    </dgm:fillClrLst>
    <dgm:linClrLst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alpha val="90000"/>
      </a:schemeClr>
      <a:schemeClr val="accent2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alpha val="90000"/>
        <a:tint val="40000"/>
      </a:schemeClr>
      <a:schemeClr val="accent2">
        <a:alpha val="5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4_5">
  <dgm:title val=""/>
  <dgm:desc val=""/>
  <dgm:catLst>
    <dgm:cat type="accent4" pri="11500"/>
  </dgm:catLst>
  <dgm:styleLbl name="node0">
    <dgm:fillClrLst meth="cycle"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>
        <a:alpha val="9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>
        <a:alpha val="90000"/>
      </a:schemeClr>
      <a:schemeClr val="accent4">
        <a:alpha val="5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/>
    <dgm:txEffectClrLst/>
  </dgm:styleLbl>
  <dgm:styleLbl name="lnNode1">
    <dgm:fillClrLst>
      <a:schemeClr val="accent4">
        <a:shade val="90000"/>
      </a:schemeClr>
      <a:schemeClr val="accent4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shade val="80000"/>
        <a:alpha val="50000"/>
      </a:schemeClr>
      <a:schemeClr val="accent4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  <a:alpha val="90000"/>
      </a:schemeClr>
      <a:schemeClr val="accent4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f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bgSibTrans2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/>
    <dgm:txEffectClrLst/>
  </dgm:styleLbl>
  <dgm:styleLbl name="sibTrans1D1">
    <dgm:fillClrLst>
      <a:schemeClr val="accent4">
        <a:shade val="90000"/>
      </a:schemeClr>
      <a:schemeClr val="accent4">
        <a:tint val="50000"/>
      </a:schemeClr>
    </dgm:fillClrLst>
    <dgm:linClrLst>
      <a:schemeClr val="accent4">
        <a:shade val="90000"/>
      </a:schemeClr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4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4">
        <a:shade val="8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>
        <a:alpha val="90000"/>
      </a:schemeClr>
      <a:schemeClr val="accent4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alpha val="90000"/>
        <a:tint val="40000"/>
      </a:schemeClr>
      <a:schemeClr val="accent4">
        <a:alpha val="5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4">
        <a:alpha val="90000"/>
        <a:tint val="40000"/>
      </a:schemeClr>
    </dgm:fillClrLst>
    <dgm:linClrLst meth="repeat">
      <a:schemeClr val="accent4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4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4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4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4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A9355C9-9B0E-614C-A9C5-17D0A6F3BDB9}" type="doc">
      <dgm:prSet loTypeId="urn:microsoft.com/office/officeart/2008/layout/VerticalCurvedList" loCatId="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24A787E2-2E10-6546-8F1D-F31149CB2832}">
      <dgm:prSet phldrT="[文本]"/>
      <dgm:spPr/>
      <dgm:t>
        <a:bodyPr/>
        <a:lstStyle/>
        <a:p>
          <a:r>
            <a:rPr lang="zh-CN" altLang="en-US" dirty="0" smtClean="0"/>
            <a:t>系统配置</a:t>
          </a:r>
          <a:endParaRPr lang="zh-CN" altLang="en-US" dirty="0"/>
        </a:p>
      </dgm:t>
    </dgm:pt>
    <dgm:pt modelId="{8A47AD86-73A8-8B4F-B918-964E3B34C0FA}" type="parTrans" cxnId="{8CFA8C40-38D3-F142-80BD-DA98D2C353BB}">
      <dgm:prSet/>
      <dgm:spPr/>
      <dgm:t>
        <a:bodyPr/>
        <a:lstStyle/>
        <a:p>
          <a:endParaRPr lang="zh-CN" altLang="en-US"/>
        </a:p>
      </dgm:t>
    </dgm:pt>
    <dgm:pt modelId="{0ADADB36-4B92-A247-898D-C97399D410EF}" type="sibTrans" cxnId="{8CFA8C40-38D3-F142-80BD-DA98D2C353BB}">
      <dgm:prSet/>
      <dgm:spPr/>
      <dgm:t>
        <a:bodyPr/>
        <a:lstStyle/>
        <a:p>
          <a:endParaRPr lang="zh-CN" altLang="en-US"/>
        </a:p>
      </dgm:t>
    </dgm:pt>
    <dgm:pt modelId="{AD1F3B80-4962-EE48-8D98-A33DBBC877A3}">
      <dgm:prSet phldrT="[文本]"/>
      <dgm:spPr/>
      <dgm:t>
        <a:bodyPr/>
        <a:lstStyle/>
        <a:p>
          <a:r>
            <a:rPr lang="zh-CN" altLang="en-US" dirty="0" smtClean="0"/>
            <a:t>流程操作</a:t>
          </a:r>
          <a:endParaRPr lang="zh-CN" altLang="en-US" dirty="0"/>
        </a:p>
      </dgm:t>
    </dgm:pt>
    <dgm:pt modelId="{29590C7E-536C-FB43-9857-683412366352}" type="parTrans" cxnId="{E5443432-E749-454F-B3FA-3CC2A4D23BA3}">
      <dgm:prSet/>
      <dgm:spPr/>
      <dgm:t>
        <a:bodyPr/>
        <a:lstStyle/>
        <a:p>
          <a:endParaRPr lang="zh-CN" altLang="en-US"/>
        </a:p>
      </dgm:t>
    </dgm:pt>
    <dgm:pt modelId="{468F5C5F-195B-7B4F-8C4B-C105322168EB}" type="sibTrans" cxnId="{E5443432-E749-454F-B3FA-3CC2A4D23BA3}">
      <dgm:prSet/>
      <dgm:spPr/>
      <dgm:t>
        <a:bodyPr/>
        <a:lstStyle/>
        <a:p>
          <a:endParaRPr lang="zh-CN" altLang="en-US"/>
        </a:p>
      </dgm:t>
    </dgm:pt>
    <dgm:pt modelId="{EDA64A02-AC54-3648-A3A5-6585148B27AE}">
      <dgm:prSet phldrT="[文本]"/>
      <dgm:spPr/>
      <dgm:t>
        <a:bodyPr/>
        <a:lstStyle/>
        <a:p>
          <a:r>
            <a:rPr lang="zh-CN" altLang="en-US" dirty="0" smtClean="0"/>
            <a:t>注意事项</a:t>
          </a:r>
          <a:endParaRPr lang="zh-CN" altLang="en-US" dirty="0"/>
        </a:p>
      </dgm:t>
    </dgm:pt>
    <dgm:pt modelId="{DC39A5C0-F1E9-EB4E-8724-E2C2AD2EE7CB}" type="parTrans" cxnId="{6BF095D9-6748-2246-83E3-083213B1271F}">
      <dgm:prSet/>
      <dgm:spPr/>
      <dgm:t>
        <a:bodyPr/>
        <a:lstStyle/>
        <a:p>
          <a:endParaRPr lang="zh-CN" altLang="en-US"/>
        </a:p>
      </dgm:t>
    </dgm:pt>
    <dgm:pt modelId="{06A1A4B1-1311-304C-AFCD-0A5315633760}" type="sibTrans" cxnId="{6BF095D9-6748-2246-83E3-083213B1271F}">
      <dgm:prSet/>
      <dgm:spPr/>
      <dgm:t>
        <a:bodyPr/>
        <a:lstStyle/>
        <a:p>
          <a:endParaRPr lang="zh-CN" altLang="en-US"/>
        </a:p>
      </dgm:t>
    </dgm:pt>
    <dgm:pt modelId="{A67741DF-ACE8-1848-B941-6E881F5C7774}">
      <dgm:prSet phldrT="[文本]"/>
      <dgm:spPr/>
      <dgm:t>
        <a:bodyPr/>
        <a:lstStyle/>
        <a:p>
          <a:r>
            <a:rPr lang="zh-CN" altLang="en-US" dirty="0" smtClean="0"/>
            <a:t>项目案例 </a:t>
          </a:r>
          <a:endParaRPr lang="zh-CN" altLang="en-US" dirty="0"/>
        </a:p>
      </dgm:t>
    </dgm:pt>
    <dgm:pt modelId="{4B0E308D-46E2-7D4F-9117-DAF74B57D7F5}" type="parTrans" cxnId="{F1A9ACD8-A90E-5F49-8D99-F3F1EF710486}">
      <dgm:prSet/>
      <dgm:spPr/>
      <dgm:t>
        <a:bodyPr/>
        <a:lstStyle/>
        <a:p>
          <a:endParaRPr lang="zh-CN" altLang="en-US"/>
        </a:p>
      </dgm:t>
    </dgm:pt>
    <dgm:pt modelId="{F8DFFF56-1A15-BC44-9C51-21EA5C3C050D}" type="sibTrans" cxnId="{F1A9ACD8-A90E-5F49-8D99-F3F1EF710486}">
      <dgm:prSet/>
      <dgm:spPr/>
      <dgm:t>
        <a:bodyPr/>
        <a:lstStyle/>
        <a:p>
          <a:endParaRPr lang="zh-CN" altLang="en-US"/>
        </a:p>
      </dgm:t>
    </dgm:pt>
    <dgm:pt modelId="{FE1FD3BB-76B6-8746-A719-D4BDAA78CDBE}">
      <dgm:prSet phldrT="[文本]"/>
      <dgm:spPr/>
      <dgm:t>
        <a:bodyPr/>
        <a:lstStyle/>
        <a:p>
          <a:r>
            <a:rPr lang="zh-CN" altLang="en-US" dirty="0" smtClean="0"/>
            <a:t>疑难解答？</a:t>
          </a:r>
          <a:endParaRPr lang="zh-CN" altLang="en-US" dirty="0"/>
        </a:p>
      </dgm:t>
    </dgm:pt>
    <dgm:pt modelId="{9CDB56FC-8794-1645-B007-3A0479450985}" type="parTrans" cxnId="{494F18A8-03AE-B941-B6DB-2E9450915C6A}">
      <dgm:prSet/>
      <dgm:spPr/>
      <dgm:t>
        <a:bodyPr/>
        <a:lstStyle/>
        <a:p>
          <a:endParaRPr lang="zh-CN" altLang="en-US"/>
        </a:p>
      </dgm:t>
    </dgm:pt>
    <dgm:pt modelId="{1799E67B-C684-8B48-B226-C3F5E5325157}" type="sibTrans" cxnId="{494F18A8-03AE-B941-B6DB-2E9450915C6A}">
      <dgm:prSet/>
      <dgm:spPr/>
      <dgm:t>
        <a:bodyPr/>
        <a:lstStyle/>
        <a:p>
          <a:endParaRPr lang="zh-CN" altLang="en-US"/>
        </a:p>
      </dgm:t>
    </dgm:pt>
    <dgm:pt modelId="{15E93ED6-64A2-1445-821C-ECC9B5DF2192}" type="pres">
      <dgm:prSet presAssocID="{7A9355C9-9B0E-614C-A9C5-17D0A6F3BDB9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B44CE416-EE60-B342-9FD9-468823038458}" type="pres">
      <dgm:prSet presAssocID="{7A9355C9-9B0E-614C-A9C5-17D0A6F3BDB9}" presName="Name1" presStyleCnt="0"/>
      <dgm:spPr/>
    </dgm:pt>
    <dgm:pt modelId="{EBAE782C-ABE8-C04E-BF56-A757CD8F4520}" type="pres">
      <dgm:prSet presAssocID="{7A9355C9-9B0E-614C-A9C5-17D0A6F3BDB9}" presName="cycle" presStyleCnt="0"/>
      <dgm:spPr/>
    </dgm:pt>
    <dgm:pt modelId="{493DEF5E-7405-AA44-87CF-827075BF9A20}" type="pres">
      <dgm:prSet presAssocID="{7A9355C9-9B0E-614C-A9C5-17D0A6F3BDB9}" presName="srcNode" presStyleLbl="node1" presStyleIdx="0" presStyleCnt="5"/>
      <dgm:spPr/>
    </dgm:pt>
    <dgm:pt modelId="{0F3E8EB2-B413-3742-9E20-1491B3055747}" type="pres">
      <dgm:prSet presAssocID="{7A9355C9-9B0E-614C-A9C5-17D0A6F3BDB9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6C29D1F-AFF0-934B-B9F1-7CA285A91EBB}" type="pres">
      <dgm:prSet presAssocID="{7A9355C9-9B0E-614C-A9C5-17D0A6F3BDB9}" presName="extraNode" presStyleLbl="node1" presStyleIdx="0" presStyleCnt="5"/>
      <dgm:spPr/>
    </dgm:pt>
    <dgm:pt modelId="{7426ADD2-DF88-1949-8ADB-694801A03DC7}" type="pres">
      <dgm:prSet presAssocID="{7A9355C9-9B0E-614C-A9C5-17D0A6F3BDB9}" presName="dstNode" presStyleLbl="node1" presStyleIdx="0" presStyleCnt="5"/>
      <dgm:spPr/>
    </dgm:pt>
    <dgm:pt modelId="{EFF74A69-D135-AD45-BC4B-03AA68C769D2}" type="pres">
      <dgm:prSet presAssocID="{24A787E2-2E10-6546-8F1D-F31149CB2832}" presName="text_1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951C52-8582-6D4E-B2BE-E133CB85A8AE}" type="pres">
      <dgm:prSet presAssocID="{24A787E2-2E10-6546-8F1D-F31149CB2832}" presName="accent_1" presStyleCnt="0"/>
      <dgm:spPr/>
    </dgm:pt>
    <dgm:pt modelId="{531090C2-15B2-5149-A8D4-1584B830A811}" type="pres">
      <dgm:prSet presAssocID="{24A787E2-2E10-6546-8F1D-F31149CB2832}" presName="accentRepeatNode" presStyleLbl="solidFgAcc1" presStyleIdx="0" presStyleCnt="5"/>
      <dgm:spPr/>
    </dgm:pt>
    <dgm:pt modelId="{78020298-4FC3-B145-8A2A-66C713CBFA58}" type="pres">
      <dgm:prSet presAssocID="{AD1F3B80-4962-EE48-8D98-A33DBBC877A3}" presName="text_2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C93635C-D1C7-D04F-826B-24A93120812C}" type="pres">
      <dgm:prSet presAssocID="{AD1F3B80-4962-EE48-8D98-A33DBBC877A3}" presName="accent_2" presStyleCnt="0"/>
      <dgm:spPr/>
    </dgm:pt>
    <dgm:pt modelId="{4CBEE00D-3A61-B143-8CCB-2571629279D5}" type="pres">
      <dgm:prSet presAssocID="{AD1F3B80-4962-EE48-8D98-A33DBBC877A3}" presName="accentRepeatNode" presStyleLbl="solidFgAcc1" presStyleIdx="1" presStyleCnt="5"/>
      <dgm:spPr/>
    </dgm:pt>
    <dgm:pt modelId="{1A2EFA97-753C-564D-801A-53EE1BAC27C4}" type="pres">
      <dgm:prSet presAssocID="{EDA64A02-AC54-3648-A3A5-6585148B27AE}" presName="text_3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68F8738-0741-3D4B-ADCE-E2F134F62C87}" type="pres">
      <dgm:prSet presAssocID="{EDA64A02-AC54-3648-A3A5-6585148B27AE}" presName="accent_3" presStyleCnt="0"/>
      <dgm:spPr/>
    </dgm:pt>
    <dgm:pt modelId="{2EB642D6-B163-8A41-8223-1D9229518920}" type="pres">
      <dgm:prSet presAssocID="{EDA64A02-AC54-3648-A3A5-6585148B27AE}" presName="accentRepeatNode" presStyleLbl="solidFgAcc1" presStyleIdx="2" presStyleCnt="5"/>
      <dgm:spPr/>
    </dgm:pt>
    <dgm:pt modelId="{8E607D2F-80F6-CD49-8921-E622BFA39AE2}" type="pres">
      <dgm:prSet presAssocID="{A67741DF-ACE8-1848-B941-6E881F5C7774}" presName="text_4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B9FA87-8473-A848-8E9B-D0D2C8C6A5EE}" type="pres">
      <dgm:prSet presAssocID="{A67741DF-ACE8-1848-B941-6E881F5C7774}" presName="accent_4" presStyleCnt="0"/>
      <dgm:spPr/>
    </dgm:pt>
    <dgm:pt modelId="{B9A2A9E2-A8B9-1446-AFA5-FE14B42DE6D6}" type="pres">
      <dgm:prSet presAssocID="{A67741DF-ACE8-1848-B941-6E881F5C7774}" presName="accentRepeatNode" presStyleLbl="solidFgAcc1" presStyleIdx="3" presStyleCnt="5"/>
      <dgm:spPr/>
    </dgm:pt>
    <dgm:pt modelId="{E5B9947A-85F1-CB49-8F2A-84ADBB59F706}" type="pres">
      <dgm:prSet presAssocID="{FE1FD3BB-76B6-8746-A719-D4BDAA78CDBE}" presName="text_5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9D7F9CA-73B5-954C-AC28-FD6ACD8E216B}" type="pres">
      <dgm:prSet presAssocID="{FE1FD3BB-76B6-8746-A719-D4BDAA78CDBE}" presName="accent_5" presStyleCnt="0"/>
      <dgm:spPr/>
    </dgm:pt>
    <dgm:pt modelId="{2C84DCEA-E33C-7F4C-9104-7A18AB75EB2E}" type="pres">
      <dgm:prSet presAssocID="{FE1FD3BB-76B6-8746-A719-D4BDAA78CDBE}" presName="accentRepeatNode" presStyleLbl="solidFgAcc1" presStyleIdx="4" presStyleCnt="5"/>
      <dgm:spPr/>
    </dgm:pt>
  </dgm:ptLst>
  <dgm:cxnLst>
    <dgm:cxn modelId="{8CFA8C40-38D3-F142-80BD-DA98D2C353BB}" srcId="{7A9355C9-9B0E-614C-A9C5-17D0A6F3BDB9}" destId="{24A787E2-2E10-6546-8F1D-F31149CB2832}" srcOrd="0" destOrd="0" parTransId="{8A47AD86-73A8-8B4F-B918-964E3B34C0FA}" sibTransId="{0ADADB36-4B92-A247-898D-C97399D410EF}"/>
    <dgm:cxn modelId="{23203E47-1FCE-524A-B121-A6432D5ED195}" type="presOf" srcId="{FE1FD3BB-76B6-8746-A719-D4BDAA78CDBE}" destId="{E5B9947A-85F1-CB49-8F2A-84ADBB59F706}" srcOrd="0" destOrd="0" presId="urn:microsoft.com/office/officeart/2008/layout/VerticalCurvedList"/>
    <dgm:cxn modelId="{E5443432-E749-454F-B3FA-3CC2A4D23BA3}" srcId="{7A9355C9-9B0E-614C-A9C5-17D0A6F3BDB9}" destId="{AD1F3B80-4962-EE48-8D98-A33DBBC877A3}" srcOrd="1" destOrd="0" parTransId="{29590C7E-536C-FB43-9857-683412366352}" sibTransId="{468F5C5F-195B-7B4F-8C4B-C105322168EB}"/>
    <dgm:cxn modelId="{6BF095D9-6748-2246-83E3-083213B1271F}" srcId="{7A9355C9-9B0E-614C-A9C5-17D0A6F3BDB9}" destId="{EDA64A02-AC54-3648-A3A5-6585148B27AE}" srcOrd="2" destOrd="0" parTransId="{DC39A5C0-F1E9-EB4E-8724-E2C2AD2EE7CB}" sibTransId="{06A1A4B1-1311-304C-AFCD-0A5315633760}"/>
    <dgm:cxn modelId="{494F18A8-03AE-B941-B6DB-2E9450915C6A}" srcId="{7A9355C9-9B0E-614C-A9C5-17D0A6F3BDB9}" destId="{FE1FD3BB-76B6-8746-A719-D4BDAA78CDBE}" srcOrd="4" destOrd="0" parTransId="{9CDB56FC-8794-1645-B007-3A0479450985}" sibTransId="{1799E67B-C684-8B48-B226-C3F5E5325157}"/>
    <dgm:cxn modelId="{2AC9FABB-E1B3-2C4D-9A93-204056A324F2}" type="presOf" srcId="{24A787E2-2E10-6546-8F1D-F31149CB2832}" destId="{EFF74A69-D135-AD45-BC4B-03AA68C769D2}" srcOrd="0" destOrd="0" presId="urn:microsoft.com/office/officeart/2008/layout/VerticalCurvedList"/>
    <dgm:cxn modelId="{BB466194-F656-7748-AF50-4D9B85BD6C3F}" type="presOf" srcId="{EDA64A02-AC54-3648-A3A5-6585148B27AE}" destId="{1A2EFA97-753C-564D-801A-53EE1BAC27C4}" srcOrd="0" destOrd="0" presId="urn:microsoft.com/office/officeart/2008/layout/VerticalCurvedList"/>
    <dgm:cxn modelId="{89DE054C-570B-AD4A-AC92-89D5E632A602}" type="presOf" srcId="{AD1F3B80-4962-EE48-8D98-A33DBBC877A3}" destId="{78020298-4FC3-B145-8A2A-66C713CBFA58}" srcOrd="0" destOrd="0" presId="urn:microsoft.com/office/officeart/2008/layout/VerticalCurvedList"/>
    <dgm:cxn modelId="{CBE207FC-8204-A34E-808A-4D99C9B974AD}" type="presOf" srcId="{7A9355C9-9B0E-614C-A9C5-17D0A6F3BDB9}" destId="{15E93ED6-64A2-1445-821C-ECC9B5DF2192}" srcOrd="0" destOrd="0" presId="urn:microsoft.com/office/officeart/2008/layout/VerticalCurvedList"/>
    <dgm:cxn modelId="{38C58531-573A-A847-8429-8C11C67A222F}" type="presOf" srcId="{0ADADB36-4B92-A247-898D-C97399D410EF}" destId="{0F3E8EB2-B413-3742-9E20-1491B3055747}" srcOrd="0" destOrd="0" presId="urn:microsoft.com/office/officeart/2008/layout/VerticalCurvedList"/>
    <dgm:cxn modelId="{BD9EFBD7-F351-2641-987C-0AFD3FA19FF8}" type="presOf" srcId="{A67741DF-ACE8-1848-B941-6E881F5C7774}" destId="{8E607D2F-80F6-CD49-8921-E622BFA39AE2}" srcOrd="0" destOrd="0" presId="urn:microsoft.com/office/officeart/2008/layout/VerticalCurvedList"/>
    <dgm:cxn modelId="{F1A9ACD8-A90E-5F49-8D99-F3F1EF710486}" srcId="{7A9355C9-9B0E-614C-A9C5-17D0A6F3BDB9}" destId="{A67741DF-ACE8-1848-B941-6E881F5C7774}" srcOrd="3" destOrd="0" parTransId="{4B0E308D-46E2-7D4F-9117-DAF74B57D7F5}" sibTransId="{F8DFFF56-1A15-BC44-9C51-21EA5C3C050D}"/>
    <dgm:cxn modelId="{ACC49AEB-2B35-0441-9B7A-5C7A7EC408B5}" type="presParOf" srcId="{15E93ED6-64A2-1445-821C-ECC9B5DF2192}" destId="{B44CE416-EE60-B342-9FD9-468823038458}" srcOrd="0" destOrd="0" presId="urn:microsoft.com/office/officeart/2008/layout/VerticalCurvedList"/>
    <dgm:cxn modelId="{F9E6064F-D13C-9649-8AC6-8AF228981F79}" type="presParOf" srcId="{B44CE416-EE60-B342-9FD9-468823038458}" destId="{EBAE782C-ABE8-C04E-BF56-A757CD8F4520}" srcOrd="0" destOrd="0" presId="urn:microsoft.com/office/officeart/2008/layout/VerticalCurvedList"/>
    <dgm:cxn modelId="{6F3007BA-C3C2-B548-9C06-5E24154BFBEE}" type="presParOf" srcId="{EBAE782C-ABE8-C04E-BF56-A757CD8F4520}" destId="{493DEF5E-7405-AA44-87CF-827075BF9A20}" srcOrd="0" destOrd="0" presId="urn:microsoft.com/office/officeart/2008/layout/VerticalCurvedList"/>
    <dgm:cxn modelId="{2877E1C6-4CF4-0A40-BD25-62C479421B94}" type="presParOf" srcId="{EBAE782C-ABE8-C04E-BF56-A757CD8F4520}" destId="{0F3E8EB2-B413-3742-9E20-1491B3055747}" srcOrd="1" destOrd="0" presId="urn:microsoft.com/office/officeart/2008/layout/VerticalCurvedList"/>
    <dgm:cxn modelId="{7BFBD7C9-246F-CA49-A1F4-7DCF795260BC}" type="presParOf" srcId="{EBAE782C-ABE8-C04E-BF56-A757CD8F4520}" destId="{26C29D1F-AFF0-934B-B9F1-7CA285A91EBB}" srcOrd="2" destOrd="0" presId="urn:microsoft.com/office/officeart/2008/layout/VerticalCurvedList"/>
    <dgm:cxn modelId="{F78D2333-B348-434C-B6B2-9573099473FF}" type="presParOf" srcId="{EBAE782C-ABE8-C04E-BF56-A757CD8F4520}" destId="{7426ADD2-DF88-1949-8ADB-694801A03DC7}" srcOrd="3" destOrd="0" presId="urn:microsoft.com/office/officeart/2008/layout/VerticalCurvedList"/>
    <dgm:cxn modelId="{B658FB08-6079-E646-8D91-A82A58F13769}" type="presParOf" srcId="{B44CE416-EE60-B342-9FD9-468823038458}" destId="{EFF74A69-D135-AD45-BC4B-03AA68C769D2}" srcOrd="1" destOrd="0" presId="urn:microsoft.com/office/officeart/2008/layout/VerticalCurvedList"/>
    <dgm:cxn modelId="{1515D54E-6152-A643-947B-9FFC00F0627B}" type="presParOf" srcId="{B44CE416-EE60-B342-9FD9-468823038458}" destId="{9E951C52-8582-6D4E-B2BE-E133CB85A8AE}" srcOrd="2" destOrd="0" presId="urn:microsoft.com/office/officeart/2008/layout/VerticalCurvedList"/>
    <dgm:cxn modelId="{2822795F-8DE4-3F42-9C91-6301B7915F5A}" type="presParOf" srcId="{9E951C52-8582-6D4E-B2BE-E133CB85A8AE}" destId="{531090C2-15B2-5149-A8D4-1584B830A811}" srcOrd="0" destOrd="0" presId="urn:microsoft.com/office/officeart/2008/layout/VerticalCurvedList"/>
    <dgm:cxn modelId="{695DD66A-05AE-0340-9D32-8895F4E0624C}" type="presParOf" srcId="{B44CE416-EE60-B342-9FD9-468823038458}" destId="{78020298-4FC3-B145-8A2A-66C713CBFA58}" srcOrd="3" destOrd="0" presId="urn:microsoft.com/office/officeart/2008/layout/VerticalCurvedList"/>
    <dgm:cxn modelId="{00AC70C5-3712-364A-8AE8-F76F212C352C}" type="presParOf" srcId="{B44CE416-EE60-B342-9FD9-468823038458}" destId="{7C93635C-D1C7-D04F-826B-24A93120812C}" srcOrd="4" destOrd="0" presId="urn:microsoft.com/office/officeart/2008/layout/VerticalCurvedList"/>
    <dgm:cxn modelId="{004672D7-692F-FF4B-B395-DD8B22F00830}" type="presParOf" srcId="{7C93635C-D1C7-D04F-826B-24A93120812C}" destId="{4CBEE00D-3A61-B143-8CCB-2571629279D5}" srcOrd="0" destOrd="0" presId="urn:microsoft.com/office/officeart/2008/layout/VerticalCurvedList"/>
    <dgm:cxn modelId="{908F657F-6ACA-1C42-8BF4-3FF0055EF7AF}" type="presParOf" srcId="{B44CE416-EE60-B342-9FD9-468823038458}" destId="{1A2EFA97-753C-564D-801A-53EE1BAC27C4}" srcOrd="5" destOrd="0" presId="urn:microsoft.com/office/officeart/2008/layout/VerticalCurvedList"/>
    <dgm:cxn modelId="{E6FBFF43-7B69-4C47-9091-2F97A26623F6}" type="presParOf" srcId="{B44CE416-EE60-B342-9FD9-468823038458}" destId="{168F8738-0741-3D4B-ADCE-E2F134F62C87}" srcOrd="6" destOrd="0" presId="urn:microsoft.com/office/officeart/2008/layout/VerticalCurvedList"/>
    <dgm:cxn modelId="{003B2B5D-2822-A54B-81DB-3225621B2C50}" type="presParOf" srcId="{168F8738-0741-3D4B-ADCE-E2F134F62C87}" destId="{2EB642D6-B163-8A41-8223-1D9229518920}" srcOrd="0" destOrd="0" presId="urn:microsoft.com/office/officeart/2008/layout/VerticalCurvedList"/>
    <dgm:cxn modelId="{90A38CB2-937A-A34E-82F4-7C7BE9E61EEC}" type="presParOf" srcId="{B44CE416-EE60-B342-9FD9-468823038458}" destId="{8E607D2F-80F6-CD49-8921-E622BFA39AE2}" srcOrd="7" destOrd="0" presId="urn:microsoft.com/office/officeart/2008/layout/VerticalCurvedList"/>
    <dgm:cxn modelId="{7A7B63D2-8319-F34A-8261-D41642CD4875}" type="presParOf" srcId="{B44CE416-EE60-B342-9FD9-468823038458}" destId="{FFB9FA87-8473-A848-8E9B-D0D2C8C6A5EE}" srcOrd="8" destOrd="0" presId="urn:microsoft.com/office/officeart/2008/layout/VerticalCurvedList"/>
    <dgm:cxn modelId="{147B656D-8C3B-004B-91F8-15B4A4489F83}" type="presParOf" srcId="{FFB9FA87-8473-A848-8E9B-D0D2C8C6A5EE}" destId="{B9A2A9E2-A8B9-1446-AFA5-FE14B42DE6D6}" srcOrd="0" destOrd="0" presId="urn:microsoft.com/office/officeart/2008/layout/VerticalCurvedList"/>
    <dgm:cxn modelId="{45D888FC-FECD-654B-9C91-09D00732335D}" type="presParOf" srcId="{B44CE416-EE60-B342-9FD9-468823038458}" destId="{E5B9947A-85F1-CB49-8F2A-84ADBB59F706}" srcOrd="9" destOrd="0" presId="urn:microsoft.com/office/officeart/2008/layout/VerticalCurvedList"/>
    <dgm:cxn modelId="{03C2F940-E019-6041-A116-37FA8D5B1537}" type="presParOf" srcId="{B44CE416-EE60-B342-9FD9-468823038458}" destId="{69D7F9CA-73B5-954C-AC28-FD6ACD8E216B}" srcOrd="10" destOrd="0" presId="urn:microsoft.com/office/officeart/2008/layout/VerticalCurvedList"/>
    <dgm:cxn modelId="{34E5F632-7FAB-0043-B81A-A2BB79A12FF1}" type="presParOf" srcId="{69D7F9CA-73B5-954C-AC28-FD6ACD8E216B}" destId="{2C84DCEA-E33C-7F4C-9104-7A18AB75EB2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zh-CN" altLang="en-US"/>
        </a:p>
      </dgm:t>
    </dgm:pt>
    <dgm:pt modelId="{7AF82FE3-E99C-874D-8CD1-C0DBB351EE6E}">
      <dgm:prSet phldrT="[文本]"/>
      <dgm:spPr/>
      <dgm:t>
        <a:bodyPr/>
        <a:lstStyle/>
        <a:p>
          <a:r>
            <a:rPr lang="zh-CN" altLang="en-US" dirty="0" smtClean="0"/>
            <a:t>项目管理</a:t>
          </a:r>
          <a:endParaRPr lang="zh-CN" altLang="en-US" dirty="0"/>
        </a:p>
      </dgm:t>
    </dgm:pt>
    <dgm:pt modelId="{B5126162-30DD-A34F-AE79-A5860329C3A6}" type="parTrans" cxnId="{1CCC2D36-89C0-A045-BFF5-B2AA471F75BD}">
      <dgm:prSet/>
      <dgm:spPr/>
      <dgm:t>
        <a:bodyPr/>
        <a:lstStyle/>
        <a:p>
          <a:endParaRPr lang="zh-CN" altLang="en-US"/>
        </a:p>
      </dgm:t>
    </dgm:pt>
    <dgm:pt modelId="{9A3B0267-3500-5A4A-9630-B3393348AE16}" type="sibTrans" cxnId="{1CCC2D36-89C0-A045-BFF5-B2AA471F75BD}">
      <dgm:prSet/>
      <dgm:spPr/>
      <dgm:t>
        <a:bodyPr/>
        <a:lstStyle/>
        <a:p>
          <a:endParaRPr lang="zh-CN" altLang="en-US"/>
        </a:p>
      </dgm:t>
    </dgm:pt>
    <dgm:pt modelId="{2A2A60FB-0CA3-E045-9296-FEAE4368A644}">
      <dgm:prSet phldrT="[文本]"/>
      <dgm:spPr/>
      <dgm:t>
        <a:bodyPr/>
        <a:lstStyle/>
        <a:p>
          <a:r>
            <a:rPr lang="zh-CN" altLang="en-US" dirty="0" smtClean="0"/>
            <a:t>进度管理</a:t>
          </a:r>
          <a:endParaRPr lang="zh-CN" altLang="en-US" dirty="0"/>
        </a:p>
      </dgm:t>
    </dgm:pt>
    <dgm:pt modelId="{CCFD4A1C-8854-8D4D-9EA0-AAE27F9FE23C}" type="parTrans" cxnId="{B9152816-0987-6F4E-8A3C-D45A7F9644A1}">
      <dgm:prSet/>
      <dgm:spPr/>
      <dgm:t>
        <a:bodyPr/>
        <a:lstStyle/>
        <a:p>
          <a:endParaRPr lang="zh-CN" altLang="en-US"/>
        </a:p>
      </dgm:t>
    </dgm:pt>
    <dgm:pt modelId="{49D062E6-4C01-2A4A-B1EC-0EE82BC3AAC8}" type="sibTrans" cxnId="{B9152816-0987-6F4E-8A3C-D45A7F9644A1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9FF362D-9707-5648-AE41-B59DCEAE520D}" type="pres">
      <dgm:prSet presAssocID="{7AF82FE3-E99C-874D-8CD1-C0DBB351EE6E}" presName="parentLin" presStyleCnt="0"/>
      <dgm:spPr/>
    </dgm:pt>
    <dgm:pt modelId="{55563A4B-D34B-8648-94D7-8F829AE35C6E}" type="pres">
      <dgm:prSet presAssocID="{7AF82FE3-E99C-874D-8CD1-C0DBB351EE6E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8F093D0C-5905-5B4D-8DE9-D9A54F3F10A1}" type="pres">
      <dgm:prSet presAssocID="{7AF82FE3-E99C-874D-8CD1-C0DBB351EE6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3CDB1E-7EB7-334B-B065-159C17D3D8BC}" type="pres">
      <dgm:prSet presAssocID="{7AF82FE3-E99C-874D-8CD1-C0DBB351EE6E}" presName="negativeSpace" presStyleCnt="0"/>
      <dgm:spPr/>
    </dgm:pt>
    <dgm:pt modelId="{4D2BF5A0-0582-FA4A-9437-903D6528932C}" type="pres">
      <dgm:prSet presAssocID="{7AF82FE3-E99C-874D-8CD1-C0DBB351EE6E}" presName="childText" presStyleLbl="conFgAcc1" presStyleIdx="0" presStyleCnt="1" custLinFactNeighborX="1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A7E0E86E-2DCB-DA40-BA71-2C639AB35859}" type="presOf" srcId="{7AF82FE3-E99C-874D-8CD1-C0DBB351EE6E}" destId="{55563A4B-D34B-8648-94D7-8F829AE35C6E}" srcOrd="0" destOrd="0" presId="urn:microsoft.com/office/officeart/2005/8/layout/list1"/>
    <dgm:cxn modelId="{1CCC2D36-89C0-A045-BFF5-B2AA471F75BD}" srcId="{FD8897CA-8313-9E45-8C4A-CF551685935B}" destId="{7AF82FE3-E99C-874D-8CD1-C0DBB351EE6E}" srcOrd="0" destOrd="0" parTransId="{B5126162-30DD-A34F-AE79-A5860329C3A6}" sibTransId="{9A3B0267-3500-5A4A-9630-B3393348AE16}"/>
    <dgm:cxn modelId="{B9152816-0987-6F4E-8A3C-D45A7F9644A1}" srcId="{7AF82FE3-E99C-874D-8CD1-C0DBB351EE6E}" destId="{2A2A60FB-0CA3-E045-9296-FEAE4368A644}" srcOrd="0" destOrd="0" parTransId="{CCFD4A1C-8854-8D4D-9EA0-AAE27F9FE23C}" sibTransId="{49D062E6-4C01-2A4A-B1EC-0EE82BC3AAC8}"/>
    <dgm:cxn modelId="{48227B8E-934E-0E46-B569-7ABF9BE3C84D}" type="presOf" srcId="{FD8897CA-8313-9E45-8C4A-CF551685935B}" destId="{32855D01-053E-544A-BFB0-38FBFDADF026}" srcOrd="0" destOrd="0" presId="urn:microsoft.com/office/officeart/2005/8/layout/list1"/>
    <dgm:cxn modelId="{B0B82E2F-A9A9-C245-9596-1928CD28EADE}" type="presOf" srcId="{7AF82FE3-E99C-874D-8CD1-C0DBB351EE6E}" destId="{8F093D0C-5905-5B4D-8DE9-D9A54F3F10A1}" srcOrd="1" destOrd="0" presId="urn:microsoft.com/office/officeart/2005/8/layout/list1"/>
    <dgm:cxn modelId="{9F568C3F-6375-744A-A14B-036364EDE13F}" type="presOf" srcId="{2A2A60FB-0CA3-E045-9296-FEAE4368A644}" destId="{4D2BF5A0-0582-FA4A-9437-903D6528932C}" srcOrd="0" destOrd="0" presId="urn:microsoft.com/office/officeart/2005/8/layout/list1"/>
    <dgm:cxn modelId="{70228E66-A643-8141-90D2-AE04A99686EC}" type="presParOf" srcId="{32855D01-053E-544A-BFB0-38FBFDADF026}" destId="{39FF362D-9707-5648-AE41-B59DCEAE520D}" srcOrd="0" destOrd="0" presId="urn:microsoft.com/office/officeart/2005/8/layout/list1"/>
    <dgm:cxn modelId="{987BA77E-0AD9-E640-98DF-103D27FB1BA6}" type="presParOf" srcId="{39FF362D-9707-5648-AE41-B59DCEAE520D}" destId="{55563A4B-D34B-8648-94D7-8F829AE35C6E}" srcOrd="0" destOrd="0" presId="urn:microsoft.com/office/officeart/2005/8/layout/list1"/>
    <dgm:cxn modelId="{B28BC10E-3F28-604F-9275-82934C81FA66}" type="presParOf" srcId="{39FF362D-9707-5648-AE41-B59DCEAE520D}" destId="{8F093D0C-5905-5B4D-8DE9-D9A54F3F10A1}" srcOrd="1" destOrd="0" presId="urn:microsoft.com/office/officeart/2005/8/layout/list1"/>
    <dgm:cxn modelId="{EBA60B16-86E1-5341-B301-CDC37FA66E2C}" type="presParOf" srcId="{32855D01-053E-544A-BFB0-38FBFDADF026}" destId="{913CDB1E-7EB7-334B-B065-159C17D3D8BC}" srcOrd="1" destOrd="0" presId="urn:microsoft.com/office/officeart/2005/8/layout/list1"/>
    <dgm:cxn modelId="{F6AEC045-D185-A44B-980B-3A183DD19795}" type="presParOf" srcId="{32855D01-053E-544A-BFB0-38FBFDADF026}" destId="{4D2BF5A0-0582-FA4A-9437-903D6528932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zh-CN" altLang="en-US"/>
        </a:p>
      </dgm:t>
    </dgm:pt>
    <dgm:pt modelId="{7AF82FE3-E99C-874D-8CD1-C0DBB351EE6E}">
      <dgm:prSet phldrT="[文本]"/>
      <dgm:spPr/>
      <dgm:t>
        <a:bodyPr/>
        <a:lstStyle/>
        <a:p>
          <a:r>
            <a:rPr lang="zh-CN" altLang="en-US" dirty="0" smtClean="0"/>
            <a:t>项目管理</a:t>
          </a:r>
          <a:endParaRPr lang="zh-CN" altLang="en-US" dirty="0"/>
        </a:p>
      </dgm:t>
    </dgm:pt>
    <dgm:pt modelId="{B5126162-30DD-A34F-AE79-A5860329C3A6}" type="parTrans" cxnId="{1CCC2D36-89C0-A045-BFF5-B2AA471F75BD}">
      <dgm:prSet/>
      <dgm:spPr/>
      <dgm:t>
        <a:bodyPr/>
        <a:lstStyle/>
        <a:p>
          <a:endParaRPr lang="zh-CN" altLang="en-US"/>
        </a:p>
      </dgm:t>
    </dgm:pt>
    <dgm:pt modelId="{9A3B0267-3500-5A4A-9630-B3393348AE16}" type="sibTrans" cxnId="{1CCC2D36-89C0-A045-BFF5-B2AA471F75BD}">
      <dgm:prSet/>
      <dgm:spPr/>
      <dgm:t>
        <a:bodyPr/>
        <a:lstStyle/>
        <a:p>
          <a:endParaRPr lang="zh-CN" altLang="en-US"/>
        </a:p>
      </dgm:t>
    </dgm:pt>
    <dgm:pt modelId="{A920F45D-E791-044F-9731-58352B3332CC}">
      <dgm:prSet phldrT="[文本]"/>
      <dgm:spPr/>
      <dgm:t>
        <a:bodyPr/>
        <a:lstStyle/>
        <a:p>
          <a:r>
            <a:rPr lang="zh-CN" altLang="en-US" dirty="0" smtClean="0"/>
            <a:t>合同管理</a:t>
          </a:r>
          <a:endParaRPr lang="zh-CN" altLang="en-US" dirty="0"/>
        </a:p>
      </dgm:t>
    </dgm:pt>
    <dgm:pt modelId="{F6408B52-1A67-6141-B620-245911A75B0E}" type="parTrans" cxnId="{E8715239-4783-CE46-AC5D-83E17A6A4988}">
      <dgm:prSet/>
      <dgm:spPr/>
      <dgm:t>
        <a:bodyPr/>
        <a:lstStyle/>
        <a:p>
          <a:endParaRPr lang="zh-CN" altLang="en-US"/>
        </a:p>
      </dgm:t>
    </dgm:pt>
    <dgm:pt modelId="{29683616-36C8-284B-81E7-E209772C5B4C}" type="sibTrans" cxnId="{E8715239-4783-CE46-AC5D-83E17A6A4988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9FF362D-9707-5648-AE41-B59DCEAE520D}" type="pres">
      <dgm:prSet presAssocID="{7AF82FE3-E99C-874D-8CD1-C0DBB351EE6E}" presName="parentLin" presStyleCnt="0"/>
      <dgm:spPr/>
    </dgm:pt>
    <dgm:pt modelId="{55563A4B-D34B-8648-94D7-8F829AE35C6E}" type="pres">
      <dgm:prSet presAssocID="{7AF82FE3-E99C-874D-8CD1-C0DBB351EE6E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8F093D0C-5905-5B4D-8DE9-D9A54F3F10A1}" type="pres">
      <dgm:prSet presAssocID="{7AF82FE3-E99C-874D-8CD1-C0DBB351EE6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3CDB1E-7EB7-334B-B065-159C17D3D8BC}" type="pres">
      <dgm:prSet presAssocID="{7AF82FE3-E99C-874D-8CD1-C0DBB351EE6E}" presName="negativeSpace" presStyleCnt="0"/>
      <dgm:spPr/>
    </dgm:pt>
    <dgm:pt modelId="{4D2BF5A0-0582-FA4A-9437-903D6528932C}" type="pres">
      <dgm:prSet presAssocID="{7AF82FE3-E99C-874D-8CD1-C0DBB351EE6E}" presName="childText" presStyleLbl="conFgAcc1" presStyleIdx="0" presStyleCnt="1" custLinFactNeighborX="1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8715239-4783-CE46-AC5D-83E17A6A4988}" srcId="{7AF82FE3-E99C-874D-8CD1-C0DBB351EE6E}" destId="{A920F45D-E791-044F-9731-58352B3332CC}" srcOrd="0" destOrd="0" parTransId="{F6408B52-1A67-6141-B620-245911A75B0E}" sibTransId="{29683616-36C8-284B-81E7-E209772C5B4C}"/>
    <dgm:cxn modelId="{1CCC2D36-89C0-A045-BFF5-B2AA471F75BD}" srcId="{FD8897CA-8313-9E45-8C4A-CF551685935B}" destId="{7AF82FE3-E99C-874D-8CD1-C0DBB351EE6E}" srcOrd="0" destOrd="0" parTransId="{B5126162-30DD-A34F-AE79-A5860329C3A6}" sibTransId="{9A3B0267-3500-5A4A-9630-B3393348AE16}"/>
    <dgm:cxn modelId="{3C39AEC5-7DCC-D34C-88D9-0F1BDBAE3883}" type="presOf" srcId="{7AF82FE3-E99C-874D-8CD1-C0DBB351EE6E}" destId="{55563A4B-D34B-8648-94D7-8F829AE35C6E}" srcOrd="0" destOrd="0" presId="urn:microsoft.com/office/officeart/2005/8/layout/list1"/>
    <dgm:cxn modelId="{2BC96093-3993-F04D-A717-FF3D33F3F3F7}" type="presOf" srcId="{A920F45D-E791-044F-9731-58352B3332CC}" destId="{4D2BF5A0-0582-FA4A-9437-903D6528932C}" srcOrd="0" destOrd="0" presId="urn:microsoft.com/office/officeart/2005/8/layout/list1"/>
    <dgm:cxn modelId="{AE292AA2-41C2-F548-936E-DA2498A0B530}" type="presOf" srcId="{FD8897CA-8313-9E45-8C4A-CF551685935B}" destId="{32855D01-053E-544A-BFB0-38FBFDADF026}" srcOrd="0" destOrd="0" presId="urn:microsoft.com/office/officeart/2005/8/layout/list1"/>
    <dgm:cxn modelId="{88AB36C6-B8D6-674A-B65C-432FB85722B4}" type="presOf" srcId="{7AF82FE3-E99C-874D-8CD1-C0DBB351EE6E}" destId="{8F093D0C-5905-5B4D-8DE9-D9A54F3F10A1}" srcOrd="1" destOrd="0" presId="urn:microsoft.com/office/officeart/2005/8/layout/list1"/>
    <dgm:cxn modelId="{16314270-4980-B94E-ADC8-D13060872F01}" type="presParOf" srcId="{32855D01-053E-544A-BFB0-38FBFDADF026}" destId="{39FF362D-9707-5648-AE41-B59DCEAE520D}" srcOrd="0" destOrd="0" presId="urn:microsoft.com/office/officeart/2005/8/layout/list1"/>
    <dgm:cxn modelId="{7DF85E5E-6E16-D642-A1F5-72A3D76F2FA6}" type="presParOf" srcId="{39FF362D-9707-5648-AE41-B59DCEAE520D}" destId="{55563A4B-D34B-8648-94D7-8F829AE35C6E}" srcOrd="0" destOrd="0" presId="urn:microsoft.com/office/officeart/2005/8/layout/list1"/>
    <dgm:cxn modelId="{02FC137B-C5CA-1B4F-981D-04BF0EA29AF1}" type="presParOf" srcId="{39FF362D-9707-5648-AE41-B59DCEAE520D}" destId="{8F093D0C-5905-5B4D-8DE9-D9A54F3F10A1}" srcOrd="1" destOrd="0" presId="urn:microsoft.com/office/officeart/2005/8/layout/list1"/>
    <dgm:cxn modelId="{5770D634-2290-4749-BE7F-80A26EDAD69C}" type="presParOf" srcId="{32855D01-053E-544A-BFB0-38FBFDADF026}" destId="{913CDB1E-7EB7-334B-B065-159C17D3D8BC}" srcOrd="1" destOrd="0" presId="urn:microsoft.com/office/officeart/2005/8/layout/list1"/>
    <dgm:cxn modelId="{2CD9A58B-0268-C746-9FC6-E31628B47195}" type="presParOf" srcId="{32855D01-053E-544A-BFB0-38FBFDADF026}" destId="{4D2BF5A0-0582-FA4A-9437-903D6528932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5_5" csCatId="accent5" phldr="1"/>
      <dgm:spPr/>
      <dgm:t>
        <a:bodyPr/>
        <a:lstStyle/>
        <a:p>
          <a:endParaRPr lang="zh-CN" altLang="en-US"/>
        </a:p>
      </dgm:t>
    </dgm:pt>
    <dgm:pt modelId="{936FDE0E-7E97-0F46-8E25-B3AC3BE1BAF7}">
      <dgm:prSet phldrT="[文本]"/>
      <dgm:spPr/>
      <dgm:t>
        <a:bodyPr/>
        <a:lstStyle/>
        <a:p>
          <a:r>
            <a:rPr lang="zh-CN" altLang="en-US" dirty="0" smtClean="0"/>
            <a:t>经典案例 </a:t>
          </a:r>
          <a:endParaRPr lang="zh-CN" altLang="en-US" dirty="0"/>
        </a:p>
      </dgm:t>
    </dgm:pt>
    <dgm:pt modelId="{9E78C02D-0B85-EC40-8BEA-5BCAB650EA44}" type="parTrans" cxnId="{8E821BD4-3AEF-1848-8DEB-D42B5FDE9BB3}">
      <dgm:prSet/>
      <dgm:spPr/>
      <dgm:t>
        <a:bodyPr/>
        <a:lstStyle/>
        <a:p>
          <a:endParaRPr lang="zh-CN" altLang="en-US"/>
        </a:p>
      </dgm:t>
    </dgm:pt>
    <dgm:pt modelId="{B2D8D1AB-E7E5-5645-9A6D-6A5EE6C879CD}" type="sibTrans" cxnId="{8E821BD4-3AEF-1848-8DEB-D42B5FDE9BB3}">
      <dgm:prSet/>
      <dgm:spPr/>
      <dgm:t>
        <a:bodyPr/>
        <a:lstStyle/>
        <a:p>
          <a:endParaRPr lang="zh-CN" altLang="en-US"/>
        </a:p>
      </dgm:t>
    </dgm:pt>
    <dgm:pt modelId="{FA6EB80F-C1FB-794D-8AD5-FAF59A53339A}">
      <dgm:prSet phldrT="[文本]"/>
      <dgm:spPr/>
      <dgm:t>
        <a:bodyPr/>
        <a:lstStyle/>
        <a:p>
          <a:r>
            <a:rPr lang="zh-CN" altLang="en-US" dirty="0" smtClean="0"/>
            <a:t>化工大学项目</a:t>
          </a:r>
          <a:endParaRPr lang="zh-CN" altLang="en-US" dirty="0"/>
        </a:p>
      </dgm:t>
    </dgm:pt>
    <dgm:pt modelId="{40A91455-BAFB-B644-B3D1-871445EE624A}" type="parTrans" cxnId="{B6516427-C768-5A44-8DE8-01A1BADFBECF}">
      <dgm:prSet/>
      <dgm:spPr/>
      <dgm:t>
        <a:bodyPr/>
        <a:lstStyle/>
        <a:p>
          <a:endParaRPr lang="zh-CN" altLang="en-US"/>
        </a:p>
      </dgm:t>
    </dgm:pt>
    <dgm:pt modelId="{8EDE53D7-1027-7643-BC54-CBAFF4943317}" type="sibTrans" cxnId="{B6516427-C768-5A44-8DE8-01A1BADFBECF}">
      <dgm:prSet/>
      <dgm:spPr/>
      <dgm:t>
        <a:bodyPr/>
        <a:lstStyle/>
        <a:p>
          <a:endParaRPr lang="zh-CN" altLang="en-US"/>
        </a:p>
      </dgm:t>
    </dgm:pt>
    <dgm:pt modelId="{23407133-3911-0449-BEAF-3B4016619D4A}">
      <dgm:prSet phldrT="[文本]"/>
      <dgm:spPr/>
      <dgm:t>
        <a:bodyPr/>
        <a:lstStyle/>
        <a:p>
          <a:endParaRPr lang="zh-CN" altLang="en-US" dirty="0"/>
        </a:p>
      </dgm:t>
    </dgm:pt>
    <dgm:pt modelId="{88DDC5FA-8458-3E4B-959F-72D5C44BB80D}" type="parTrans" cxnId="{922DC1CB-1CE7-B041-B766-3394A635C6C3}">
      <dgm:prSet/>
      <dgm:spPr/>
      <dgm:t>
        <a:bodyPr/>
        <a:lstStyle/>
        <a:p>
          <a:endParaRPr lang="zh-CN" altLang="en-US"/>
        </a:p>
      </dgm:t>
    </dgm:pt>
    <dgm:pt modelId="{5426F0D1-BB51-294F-9E43-8D550A17B062}" type="sibTrans" cxnId="{922DC1CB-1CE7-B041-B766-3394A635C6C3}">
      <dgm:prSet/>
      <dgm:spPr/>
      <dgm:t>
        <a:bodyPr/>
        <a:lstStyle/>
        <a:p>
          <a:endParaRPr lang="zh-CN" altLang="en-US"/>
        </a:p>
      </dgm:t>
    </dgm:pt>
    <dgm:pt modelId="{D3F9B994-B1A3-4F45-B38E-9127689ACAFD}">
      <dgm:prSet phldrT="[文本]"/>
      <dgm:spPr/>
      <dgm:t>
        <a:bodyPr/>
        <a:lstStyle/>
        <a:p>
          <a:r>
            <a:rPr lang="zh-CN" altLang="en-US" dirty="0" smtClean="0"/>
            <a:t>系统配置</a:t>
          </a:r>
          <a:endParaRPr lang="zh-CN" altLang="en-US" dirty="0"/>
        </a:p>
      </dgm:t>
    </dgm:pt>
    <dgm:pt modelId="{4F5283A5-2177-5741-A972-E208844D5E0D}" type="parTrans" cxnId="{09A1A891-1573-A34F-8B43-DAFF95FA9C1E}">
      <dgm:prSet/>
      <dgm:spPr/>
      <dgm:t>
        <a:bodyPr/>
        <a:lstStyle/>
        <a:p>
          <a:endParaRPr lang="zh-CN" altLang="en-US"/>
        </a:p>
      </dgm:t>
    </dgm:pt>
    <dgm:pt modelId="{FEDBACBD-EE6F-664A-8468-2F230FAEA6E4}" type="sibTrans" cxnId="{09A1A891-1573-A34F-8B43-DAFF95FA9C1E}">
      <dgm:prSet/>
      <dgm:spPr/>
      <dgm:t>
        <a:bodyPr/>
        <a:lstStyle/>
        <a:p>
          <a:endParaRPr lang="zh-CN" altLang="en-US"/>
        </a:p>
      </dgm:t>
    </dgm:pt>
    <dgm:pt modelId="{30761256-CB8B-8A4B-B796-841FD513A4EB}">
      <dgm:prSet phldrT="[文本]"/>
      <dgm:spPr/>
      <dgm:t>
        <a:bodyPr/>
        <a:lstStyle/>
        <a:p>
          <a:r>
            <a:rPr lang="zh-CN" altLang="en-US" dirty="0" smtClean="0"/>
            <a:t>阶段工作</a:t>
          </a:r>
          <a:endParaRPr lang="zh-CN" altLang="en-US" dirty="0"/>
        </a:p>
      </dgm:t>
    </dgm:pt>
    <dgm:pt modelId="{8044ED9B-8756-274A-A59E-C35950EB1FD9}" type="parTrans" cxnId="{A62FB34B-1B34-8C4E-B389-8D55BE78526C}">
      <dgm:prSet/>
      <dgm:spPr/>
      <dgm:t>
        <a:bodyPr/>
        <a:lstStyle/>
        <a:p>
          <a:endParaRPr lang="zh-CN" altLang="en-US"/>
        </a:p>
      </dgm:t>
    </dgm:pt>
    <dgm:pt modelId="{3F412633-FB64-FE48-8E9B-93FCE9485C6C}" type="sibTrans" cxnId="{A62FB34B-1B34-8C4E-B389-8D55BE78526C}">
      <dgm:prSet/>
      <dgm:spPr/>
      <dgm:t>
        <a:bodyPr/>
        <a:lstStyle/>
        <a:p>
          <a:endParaRPr lang="zh-CN" altLang="en-US"/>
        </a:p>
      </dgm:t>
    </dgm:pt>
    <dgm:pt modelId="{BBD426C6-34EB-CF4E-A587-F2534659B5DA}">
      <dgm:prSet phldrT="[文本]"/>
      <dgm:spPr/>
      <dgm:t>
        <a:bodyPr/>
        <a:lstStyle/>
        <a:p>
          <a:r>
            <a:rPr lang="zh-CN" altLang="en-US" dirty="0" smtClean="0"/>
            <a:t>项目管理</a:t>
          </a:r>
          <a:endParaRPr lang="zh-CN" altLang="en-US" dirty="0"/>
        </a:p>
      </dgm:t>
    </dgm:pt>
    <dgm:pt modelId="{C7ED779C-BE66-3C41-BD8C-F8BE3D0CD6A7}" type="parTrans" cxnId="{7511FCBD-CBA7-824A-9531-C5A189199EC6}">
      <dgm:prSet/>
      <dgm:spPr/>
      <dgm:t>
        <a:bodyPr/>
        <a:lstStyle/>
        <a:p>
          <a:endParaRPr lang="zh-CN" altLang="en-US"/>
        </a:p>
      </dgm:t>
    </dgm:pt>
    <dgm:pt modelId="{FA05BB5A-271F-F940-AEE3-D91E8916266A}" type="sibTrans" cxnId="{7511FCBD-CBA7-824A-9531-C5A189199EC6}">
      <dgm:prSet/>
      <dgm:spPr/>
      <dgm:t>
        <a:bodyPr/>
        <a:lstStyle/>
        <a:p>
          <a:endParaRPr lang="zh-CN" altLang="en-US"/>
        </a:p>
      </dgm:t>
    </dgm:pt>
    <dgm:pt modelId="{9051D260-6411-E44D-A9A8-526229E596B7}">
      <dgm:prSet phldrT="[文本]"/>
      <dgm:spPr/>
      <dgm:t>
        <a:bodyPr/>
        <a:lstStyle/>
        <a:p>
          <a:r>
            <a:rPr lang="zh-CN" altLang="en-US" dirty="0" smtClean="0"/>
            <a:t>项目文档</a:t>
          </a:r>
          <a:endParaRPr lang="zh-CN" altLang="en-US" dirty="0"/>
        </a:p>
      </dgm:t>
    </dgm:pt>
    <dgm:pt modelId="{67FC43CD-80C4-D34D-92BC-9F319D5D173B}" type="parTrans" cxnId="{BB871E28-26E3-7D43-9567-2CE12D7DC402}">
      <dgm:prSet/>
      <dgm:spPr/>
      <dgm:t>
        <a:bodyPr/>
        <a:lstStyle/>
        <a:p>
          <a:endParaRPr lang="zh-CN" altLang="en-US"/>
        </a:p>
      </dgm:t>
    </dgm:pt>
    <dgm:pt modelId="{764707D5-026E-A74B-A1BE-1602BC6FAD6D}" type="sibTrans" cxnId="{BB871E28-26E3-7D43-9567-2CE12D7DC402}">
      <dgm:prSet/>
      <dgm:spPr/>
      <dgm:t>
        <a:bodyPr/>
        <a:lstStyle/>
        <a:p>
          <a:endParaRPr lang="zh-CN" altLang="en-US"/>
        </a:p>
      </dgm:t>
    </dgm:pt>
    <dgm:pt modelId="{031E2EDB-77D4-3743-A8BB-42A4609D7487}">
      <dgm:prSet phldrT="[文本]"/>
      <dgm:spPr/>
      <dgm:t>
        <a:bodyPr/>
        <a:lstStyle/>
        <a:p>
          <a:r>
            <a:rPr lang="zh-CN" altLang="en-US" dirty="0" smtClean="0"/>
            <a:t>准备文档</a:t>
          </a:r>
          <a:endParaRPr lang="zh-CN" altLang="en-US" dirty="0"/>
        </a:p>
      </dgm:t>
    </dgm:pt>
    <dgm:pt modelId="{3E720A46-E5C7-6347-BDF9-C959B7D56BC2}" type="parTrans" cxnId="{528C4EF3-8421-584B-97D8-3AD39F57A7A2}">
      <dgm:prSet/>
      <dgm:spPr/>
      <dgm:t>
        <a:bodyPr/>
        <a:lstStyle/>
        <a:p>
          <a:endParaRPr lang="zh-CN" altLang="en-US"/>
        </a:p>
      </dgm:t>
    </dgm:pt>
    <dgm:pt modelId="{7C80785E-E987-1849-8105-F6F0D7EFBFD4}" type="sibTrans" cxnId="{528C4EF3-8421-584B-97D8-3AD39F57A7A2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801116B-5256-F947-978B-AAAEA5DD9AB6}" type="pres">
      <dgm:prSet presAssocID="{936FDE0E-7E97-0F46-8E25-B3AC3BE1BAF7}" presName="parentLin" presStyleCnt="0"/>
      <dgm:spPr/>
    </dgm:pt>
    <dgm:pt modelId="{016A43DC-E9B0-7846-82FD-CEDECFC29049}" type="pres">
      <dgm:prSet presAssocID="{936FDE0E-7E97-0F46-8E25-B3AC3BE1BAF7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7591D7A0-0296-144C-85A6-CCC709892188}" type="pres">
      <dgm:prSet presAssocID="{936FDE0E-7E97-0F46-8E25-B3AC3BE1BAF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67690-19F1-1044-B6AE-7B0499141A40}" type="pres">
      <dgm:prSet presAssocID="{936FDE0E-7E97-0F46-8E25-B3AC3BE1BAF7}" presName="negativeSpace" presStyleCnt="0"/>
      <dgm:spPr/>
    </dgm:pt>
    <dgm:pt modelId="{B5940AE9-5234-AD42-9617-5EC8DD98803C}" type="pres">
      <dgm:prSet presAssocID="{936FDE0E-7E97-0F46-8E25-B3AC3BE1BAF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9C11059-4307-3846-986B-2DCD7F6F2FD8}" type="presOf" srcId="{9051D260-6411-E44D-A9A8-526229E596B7}" destId="{B5940AE9-5234-AD42-9617-5EC8DD98803C}" srcOrd="0" destOrd="5" presId="urn:microsoft.com/office/officeart/2005/8/layout/list1"/>
    <dgm:cxn modelId="{0823631B-0785-104C-8E39-656C11A2ABE0}" type="presOf" srcId="{031E2EDB-77D4-3743-A8BB-42A4609D7487}" destId="{B5940AE9-5234-AD42-9617-5EC8DD98803C}" srcOrd="0" destOrd="1" presId="urn:microsoft.com/office/officeart/2005/8/layout/list1"/>
    <dgm:cxn modelId="{71F6757E-85A4-0C4B-B1B1-10D3DE200A24}" type="presOf" srcId="{936FDE0E-7E97-0F46-8E25-B3AC3BE1BAF7}" destId="{7591D7A0-0296-144C-85A6-CCC709892188}" srcOrd="1" destOrd="0" presId="urn:microsoft.com/office/officeart/2005/8/layout/list1"/>
    <dgm:cxn modelId="{B6516427-C768-5A44-8DE8-01A1BADFBECF}" srcId="{936FDE0E-7E97-0F46-8E25-B3AC3BE1BAF7}" destId="{FA6EB80F-C1FB-794D-8AD5-FAF59A53339A}" srcOrd="0" destOrd="0" parTransId="{40A91455-BAFB-B644-B3D1-871445EE624A}" sibTransId="{8EDE53D7-1027-7643-BC54-CBAFF4943317}"/>
    <dgm:cxn modelId="{3598F2D4-3B6B-1A49-8058-FC37E9C781D5}" type="presOf" srcId="{30761256-CB8B-8A4B-B796-841FD513A4EB}" destId="{B5940AE9-5234-AD42-9617-5EC8DD98803C}" srcOrd="0" destOrd="3" presId="urn:microsoft.com/office/officeart/2005/8/layout/list1"/>
    <dgm:cxn modelId="{528C4EF3-8421-584B-97D8-3AD39F57A7A2}" srcId="{FA6EB80F-C1FB-794D-8AD5-FAF59A53339A}" destId="{031E2EDB-77D4-3743-A8BB-42A4609D7487}" srcOrd="0" destOrd="0" parTransId="{3E720A46-E5C7-6347-BDF9-C959B7D56BC2}" sibTransId="{7C80785E-E987-1849-8105-F6F0D7EFBFD4}"/>
    <dgm:cxn modelId="{7511FCBD-CBA7-824A-9531-C5A189199EC6}" srcId="{FA6EB80F-C1FB-794D-8AD5-FAF59A53339A}" destId="{BBD426C6-34EB-CF4E-A587-F2534659B5DA}" srcOrd="3" destOrd="0" parTransId="{C7ED779C-BE66-3C41-BD8C-F8BE3D0CD6A7}" sibTransId="{FA05BB5A-271F-F940-AEE3-D91E8916266A}"/>
    <dgm:cxn modelId="{09A1A891-1573-A34F-8B43-DAFF95FA9C1E}" srcId="{FA6EB80F-C1FB-794D-8AD5-FAF59A53339A}" destId="{D3F9B994-B1A3-4F45-B38E-9127689ACAFD}" srcOrd="1" destOrd="0" parTransId="{4F5283A5-2177-5741-A972-E208844D5E0D}" sibTransId="{FEDBACBD-EE6F-664A-8468-2F230FAEA6E4}"/>
    <dgm:cxn modelId="{19DE218D-7B90-6E41-8087-3926C924201C}" type="presOf" srcId="{936FDE0E-7E97-0F46-8E25-B3AC3BE1BAF7}" destId="{016A43DC-E9B0-7846-82FD-CEDECFC29049}" srcOrd="0" destOrd="0" presId="urn:microsoft.com/office/officeart/2005/8/layout/list1"/>
    <dgm:cxn modelId="{8A52EAA5-B3BE-1449-B72F-AE9818C57D7E}" type="presOf" srcId="{BBD426C6-34EB-CF4E-A587-F2534659B5DA}" destId="{B5940AE9-5234-AD42-9617-5EC8DD98803C}" srcOrd="0" destOrd="4" presId="urn:microsoft.com/office/officeart/2005/8/layout/list1"/>
    <dgm:cxn modelId="{A62FB34B-1B34-8C4E-B389-8D55BE78526C}" srcId="{FA6EB80F-C1FB-794D-8AD5-FAF59A53339A}" destId="{30761256-CB8B-8A4B-B796-841FD513A4EB}" srcOrd="2" destOrd="0" parTransId="{8044ED9B-8756-274A-A59E-C35950EB1FD9}" sibTransId="{3F412633-FB64-FE48-8E9B-93FCE9485C6C}"/>
    <dgm:cxn modelId="{F1EA82D0-7580-0647-8F56-CA3949FF4494}" type="presOf" srcId="{23407133-3911-0449-BEAF-3B4016619D4A}" destId="{B5940AE9-5234-AD42-9617-5EC8DD98803C}" srcOrd="0" destOrd="6" presId="urn:microsoft.com/office/officeart/2005/8/layout/list1"/>
    <dgm:cxn modelId="{658A2225-EA6F-7846-87D2-945FEE5B7759}" type="presOf" srcId="{D3F9B994-B1A3-4F45-B38E-9127689ACAFD}" destId="{B5940AE9-5234-AD42-9617-5EC8DD98803C}" srcOrd="0" destOrd="2" presId="urn:microsoft.com/office/officeart/2005/8/layout/list1"/>
    <dgm:cxn modelId="{922DC1CB-1CE7-B041-B766-3394A635C6C3}" srcId="{FA6EB80F-C1FB-794D-8AD5-FAF59A53339A}" destId="{23407133-3911-0449-BEAF-3B4016619D4A}" srcOrd="5" destOrd="0" parTransId="{88DDC5FA-8458-3E4B-959F-72D5C44BB80D}" sibTransId="{5426F0D1-BB51-294F-9E43-8D550A17B062}"/>
    <dgm:cxn modelId="{4275F1C0-F73C-EA4D-99AC-0990A7E2A2C2}" type="presOf" srcId="{FD8897CA-8313-9E45-8C4A-CF551685935B}" destId="{32855D01-053E-544A-BFB0-38FBFDADF026}" srcOrd="0" destOrd="0" presId="urn:microsoft.com/office/officeart/2005/8/layout/list1"/>
    <dgm:cxn modelId="{BB871E28-26E3-7D43-9567-2CE12D7DC402}" srcId="{FA6EB80F-C1FB-794D-8AD5-FAF59A53339A}" destId="{9051D260-6411-E44D-A9A8-526229E596B7}" srcOrd="4" destOrd="0" parTransId="{67FC43CD-80C4-D34D-92BC-9F319D5D173B}" sibTransId="{764707D5-026E-A74B-A1BE-1602BC6FAD6D}"/>
    <dgm:cxn modelId="{8E821BD4-3AEF-1848-8DEB-D42B5FDE9BB3}" srcId="{FD8897CA-8313-9E45-8C4A-CF551685935B}" destId="{936FDE0E-7E97-0F46-8E25-B3AC3BE1BAF7}" srcOrd="0" destOrd="0" parTransId="{9E78C02D-0B85-EC40-8BEA-5BCAB650EA44}" sibTransId="{B2D8D1AB-E7E5-5645-9A6D-6A5EE6C879CD}"/>
    <dgm:cxn modelId="{C0C5C6B5-85D7-6747-B43E-388AD3295954}" type="presOf" srcId="{FA6EB80F-C1FB-794D-8AD5-FAF59A53339A}" destId="{B5940AE9-5234-AD42-9617-5EC8DD98803C}" srcOrd="0" destOrd="0" presId="urn:microsoft.com/office/officeart/2005/8/layout/list1"/>
    <dgm:cxn modelId="{F09B738F-208C-B343-BB08-476843BAB508}" type="presParOf" srcId="{32855D01-053E-544A-BFB0-38FBFDADF026}" destId="{B801116B-5256-F947-978B-AAAEA5DD9AB6}" srcOrd="0" destOrd="0" presId="urn:microsoft.com/office/officeart/2005/8/layout/list1"/>
    <dgm:cxn modelId="{87654E28-2C8A-BD4D-91DA-3F38E23D483E}" type="presParOf" srcId="{B801116B-5256-F947-978B-AAAEA5DD9AB6}" destId="{016A43DC-E9B0-7846-82FD-CEDECFC29049}" srcOrd="0" destOrd="0" presId="urn:microsoft.com/office/officeart/2005/8/layout/list1"/>
    <dgm:cxn modelId="{D6F3E905-55BE-AB45-876E-FB4B5B025731}" type="presParOf" srcId="{B801116B-5256-F947-978B-AAAEA5DD9AB6}" destId="{7591D7A0-0296-144C-85A6-CCC709892188}" srcOrd="1" destOrd="0" presId="urn:microsoft.com/office/officeart/2005/8/layout/list1"/>
    <dgm:cxn modelId="{65A7644E-1FF1-E34B-8659-D8A3EF644184}" type="presParOf" srcId="{32855D01-053E-544A-BFB0-38FBFDADF026}" destId="{FA767690-19F1-1044-B6AE-7B0499141A40}" srcOrd="1" destOrd="0" presId="urn:microsoft.com/office/officeart/2005/8/layout/list1"/>
    <dgm:cxn modelId="{8032B3F1-D108-1741-BD2D-BD1583CF2BA4}" type="presParOf" srcId="{32855D01-053E-544A-BFB0-38FBFDADF026}" destId="{B5940AE9-5234-AD42-9617-5EC8DD9880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1_5" csCatId="accent1" phldr="1"/>
      <dgm:spPr/>
      <dgm:t>
        <a:bodyPr/>
        <a:lstStyle/>
        <a:p>
          <a:endParaRPr lang="zh-CN" altLang="en-US"/>
        </a:p>
      </dgm:t>
    </dgm:pt>
    <dgm:pt modelId="{1F8BA804-1FA0-D44C-AAE0-2FC2E99C2AA4}">
      <dgm:prSet phldrT="[文本]"/>
      <dgm:spPr/>
      <dgm:t>
        <a:bodyPr/>
        <a:lstStyle/>
        <a:p>
          <a:r>
            <a:rPr lang="zh-CN" altLang="en-US" dirty="0" smtClean="0"/>
            <a:t>注意事项 </a:t>
          </a:r>
          <a:endParaRPr lang="zh-CN" altLang="en-US" dirty="0"/>
        </a:p>
      </dgm:t>
    </dgm:pt>
    <dgm:pt modelId="{DA8A8A9B-DBB3-8943-AAEE-37731D3E1A61}" type="parTrans" cxnId="{A2245DF8-CDD0-814A-BD84-4F830816CD15}">
      <dgm:prSet/>
      <dgm:spPr/>
      <dgm:t>
        <a:bodyPr/>
        <a:lstStyle/>
        <a:p>
          <a:endParaRPr lang="zh-CN" altLang="en-US"/>
        </a:p>
      </dgm:t>
    </dgm:pt>
    <dgm:pt modelId="{B7A8FF28-C05D-A44F-B6AC-EE5F8521C372}" type="sibTrans" cxnId="{A2245DF8-CDD0-814A-BD84-4F830816CD15}">
      <dgm:prSet/>
      <dgm:spPr/>
      <dgm:t>
        <a:bodyPr/>
        <a:lstStyle/>
        <a:p>
          <a:endParaRPr lang="zh-CN" altLang="en-US"/>
        </a:p>
      </dgm:t>
    </dgm:pt>
    <dgm:pt modelId="{3B309CEC-2D0B-E24B-9B06-11BED69250F0}">
      <dgm:prSet phldrT="[文本]"/>
      <dgm:spPr/>
      <dgm:t>
        <a:bodyPr/>
        <a:lstStyle/>
        <a:p>
          <a:endParaRPr lang="zh-CN" altLang="en-US" dirty="0"/>
        </a:p>
      </dgm:t>
    </dgm:pt>
    <dgm:pt modelId="{7679DA58-516F-DB49-B475-2DB85B900D37}" type="sibTrans" cxnId="{80A39C1A-20AA-5C43-A72A-73B06658A4BD}">
      <dgm:prSet/>
      <dgm:spPr/>
      <dgm:t>
        <a:bodyPr/>
        <a:lstStyle/>
        <a:p>
          <a:endParaRPr lang="zh-CN" altLang="en-US"/>
        </a:p>
      </dgm:t>
    </dgm:pt>
    <dgm:pt modelId="{FB4A86AE-ABD4-9648-9949-DBDF21FA3870}" type="parTrans" cxnId="{80A39C1A-20AA-5C43-A72A-73B06658A4BD}">
      <dgm:prSet/>
      <dgm:spPr/>
      <dgm:t>
        <a:bodyPr/>
        <a:lstStyle/>
        <a:p>
          <a:endParaRPr lang="zh-CN" altLang="en-US"/>
        </a:p>
      </dgm:t>
    </dgm:pt>
    <dgm:pt modelId="{67CEC466-D616-E142-8BF3-37AD79131D32}">
      <dgm:prSet phldrT="[文本]"/>
      <dgm:spPr/>
      <dgm:t>
        <a:bodyPr/>
        <a:lstStyle/>
        <a:p>
          <a:r>
            <a:rPr lang="zh-CN" altLang="en-US" dirty="0" smtClean="0"/>
            <a:t>使用谷歌浏览器</a:t>
          </a:r>
          <a:endParaRPr lang="zh-CN" altLang="en-US" dirty="0"/>
        </a:p>
      </dgm:t>
    </dgm:pt>
    <dgm:pt modelId="{8E043CD9-A251-F840-B65E-3F136A49F101}" type="sibTrans" cxnId="{61873E17-2C8A-3E4B-9FE7-81BE5AF615F2}">
      <dgm:prSet/>
      <dgm:spPr/>
      <dgm:t>
        <a:bodyPr/>
        <a:lstStyle/>
        <a:p>
          <a:endParaRPr lang="zh-CN" altLang="en-US"/>
        </a:p>
      </dgm:t>
    </dgm:pt>
    <dgm:pt modelId="{B3B7ADFC-4222-3C40-A9C8-502B92D3B03D}" type="parTrans" cxnId="{61873E17-2C8A-3E4B-9FE7-81BE5AF615F2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F50DCFF-5CF8-9844-B256-5CCB2E527AD0}" type="pres">
      <dgm:prSet presAssocID="{1F8BA804-1FA0-D44C-AAE0-2FC2E99C2AA4}" presName="parentLin" presStyleCnt="0"/>
      <dgm:spPr/>
    </dgm:pt>
    <dgm:pt modelId="{7CCC4A57-80AF-9E4F-98B7-9771E18B0A73}" type="pres">
      <dgm:prSet presAssocID="{1F8BA804-1FA0-D44C-AAE0-2FC2E99C2AA4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6E41E541-E671-8D4B-9D4C-5011E885B7EE}" type="pres">
      <dgm:prSet presAssocID="{1F8BA804-1FA0-D44C-AAE0-2FC2E99C2AA4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1C7010B-983E-6D46-970E-24EF9A441250}" type="pres">
      <dgm:prSet presAssocID="{1F8BA804-1FA0-D44C-AAE0-2FC2E99C2AA4}" presName="negativeSpace" presStyleCnt="0"/>
      <dgm:spPr/>
    </dgm:pt>
    <dgm:pt modelId="{46D7E3DF-82DE-C141-B870-F0220C33A5AA}" type="pres">
      <dgm:prSet presAssocID="{1F8BA804-1FA0-D44C-AAE0-2FC2E99C2AA4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1C60F3C-7563-344B-928E-B8B0318B4F06}" type="presOf" srcId="{FD8897CA-8313-9E45-8C4A-CF551685935B}" destId="{32855D01-053E-544A-BFB0-38FBFDADF026}" srcOrd="0" destOrd="0" presId="urn:microsoft.com/office/officeart/2005/8/layout/list1"/>
    <dgm:cxn modelId="{DCECAFB0-E3F0-BB45-82A0-E25006C3FBE6}" type="presOf" srcId="{1F8BA804-1FA0-D44C-AAE0-2FC2E99C2AA4}" destId="{7CCC4A57-80AF-9E4F-98B7-9771E18B0A73}" srcOrd="0" destOrd="0" presId="urn:microsoft.com/office/officeart/2005/8/layout/list1"/>
    <dgm:cxn modelId="{A2245DF8-CDD0-814A-BD84-4F830816CD15}" srcId="{FD8897CA-8313-9E45-8C4A-CF551685935B}" destId="{1F8BA804-1FA0-D44C-AAE0-2FC2E99C2AA4}" srcOrd="0" destOrd="0" parTransId="{DA8A8A9B-DBB3-8943-AAEE-37731D3E1A61}" sibTransId="{B7A8FF28-C05D-A44F-B6AC-EE5F8521C372}"/>
    <dgm:cxn modelId="{61873E17-2C8A-3E4B-9FE7-81BE5AF615F2}" srcId="{1F8BA804-1FA0-D44C-AAE0-2FC2E99C2AA4}" destId="{67CEC466-D616-E142-8BF3-37AD79131D32}" srcOrd="0" destOrd="0" parTransId="{B3B7ADFC-4222-3C40-A9C8-502B92D3B03D}" sibTransId="{8E043CD9-A251-F840-B65E-3F136A49F101}"/>
    <dgm:cxn modelId="{F55ACD9D-B9BB-4C44-AB9E-C78D5E0B8EA5}" type="presOf" srcId="{1F8BA804-1FA0-D44C-AAE0-2FC2E99C2AA4}" destId="{6E41E541-E671-8D4B-9D4C-5011E885B7EE}" srcOrd="1" destOrd="0" presId="urn:microsoft.com/office/officeart/2005/8/layout/list1"/>
    <dgm:cxn modelId="{4CCF3725-CFC2-574B-AEB2-BC1B65E157D0}" type="presOf" srcId="{67CEC466-D616-E142-8BF3-37AD79131D32}" destId="{46D7E3DF-82DE-C141-B870-F0220C33A5AA}" srcOrd="0" destOrd="0" presId="urn:microsoft.com/office/officeart/2005/8/layout/list1"/>
    <dgm:cxn modelId="{FE7D7BE7-1F8E-CE41-9A59-E62210D43C32}" type="presOf" srcId="{3B309CEC-2D0B-E24B-9B06-11BED69250F0}" destId="{46D7E3DF-82DE-C141-B870-F0220C33A5AA}" srcOrd="0" destOrd="1" presId="urn:microsoft.com/office/officeart/2005/8/layout/list1"/>
    <dgm:cxn modelId="{80A39C1A-20AA-5C43-A72A-73B06658A4BD}" srcId="{1F8BA804-1FA0-D44C-AAE0-2FC2E99C2AA4}" destId="{3B309CEC-2D0B-E24B-9B06-11BED69250F0}" srcOrd="1" destOrd="0" parTransId="{FB4A86AE-ABD4-9648-9949-DBDF21FA3870}" sibTransId="{7679DA58-516F-DB49-B475-2DB85B900D37}"/>
    <dgm:cxn modelId="{702A5C64-9BB2-A849-A874-4800DD90DAE0}" type="presParOf" srcId="{32855D01-053E-544A-BFB0-38FBFDADF026}" destId="{CF50DCFF-5CF8-9844-B256-5CCB2E527AD0}" srcOrd="0" destOrd="0" presId="urn:microsoft.com/office/officeart/2005/8/layout/list1"/>
    <dgm:cxn modelId="{B2C25355-C60C-364E-86A8-3C4B854FFA26}" type="presParOf" srcId="{CF50DCFF-5CF8-9844-B256-5CCB2E527AD0}" destId="{7CCC4A57-80AF-9E4F-98B7-9771E18B0A73}" srcOrd="0" destOrd="0" presId="urn:microsoft.com/office/officeart/2005/8/layout/list1"/>
    <dgm:cxn modelId="{468D9AEA-CD7B-3946-9C4F-67074C7F1978}" type="presParOf" srcId="{CF50DCFF-5CF8-9844-B256-5CCB2E527AD0}" destId="{6E41E541-E671-8D4B-9D4C-5011E885B7EE}" srcOrd="1" destOrd="0" presId="urn:microsoft.com/office/officeart/2005/8/layout/list1"/>
    <dgm:cxn modelId="{FC8A9647-1B01-BC48-8B6E-4D9C27F7ABE4}" type="presParOf" srcId="{32855D01-053E-544A-BFB0-38FBFDADF026}" destId="{11C7010B-983E-6D46-970E-24EF9A441250}" srcOrd="1" destOrd="0" presId="urn:microsoft.com/office/officeart/2005/8/layout/list1"/>
    <dgm:cxn modelId="{0E2AB9EB-1B29-0343-94F6-08951F4DC2B7}" type="presParOf" srcId="{32855D01-053E-544A-BFB0-38FBFDADF026}" destId="{46D7E3DF-82DE-C141-B870-F0220C33A5AA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6_5" csCatId="accent6" phldr="1"/>
      <dgm:spPr/>
      <dgm:t>
        <a:bodyPr/>
        <a:lstStyle/>
        <a:p>
          <a:endParaRPr lang="zh-CN" altLang="en-US"/>
        </a:p>
      </dgm:t>
    </dgm:pt>
    <dgm:pt modelId="{936FDE0E-7E97-0F46-8E25-B3AC3BE1BAF7}">
      <dgm:prSet phldrT="[文本]"/>
      <dgm:spPr/>
      <dgm:t>
        <a:bodyPr/>
        <a:lstStyle/>
        <a:p>
          <a:r>
            <a:rPr lang="zh-CN" altLang="en-US" dirty="0" smtClean="0"/>
            <a:t>疑难解答？ </a:t>
          </a:r>
          <a:endParaRPr lang="zh-CN" altLang="en-US" dirty="0"/>
        </a:p>
      </dgm:t>
    </dgm:pt>
    <dgm:pt modelId="{9E78C02D-0B85-EC40-8BEA-5BCAB650EA44}" type="parTrans" cxnId="{8E821BD4-3AEF-1848-8DEB-D42B5FDE9BB3}">
      <dgm:prSet/>
      <dgm:spPr/>
      <dgm:t>
        <a:bodyPr/>
        <a:lstStyle/>
        <a:p>
          <a:endParaRPr lang="zh-CN" altLang="en-US"/>
        </a:p>
      </dgm:t>
    </dgm:pt>
    <dgm:pt modelId="{B2D8D1AB-E7E5-5645-9A6D-6A5EE6C879CD}" type="sibTrans" cxnId="{8E821BD4-3AEF-1848-8DEB-D42B5FDE9BB3}">
      <dgm:prSet/>
      <dgm:spPr/>
      <dgm:t>
        <a:bodyPr/>
        <a:lstStyle/>
        <a:p>
          <a:endParaRPr lang="zh-CN" altLang="en-US"/>
        </a:p>
      </dgm:t>
    </dgm:pt>
    <dgm:pt modelId="{FA6EB80F-C1FB-794D-8AD5-FAF59A53339A}">
      <dgm:prSet phldrT="[文本]"/>
      <dgm:spPr/>
      <dgm:t>
        <a:bodyPr/>
        <a:lstStyle/>
        <a:p>
          <a:r>
            <a:rPr lang="en-US" altLang="zh-CN" dirty="0" smtClean="0"/>
            <a:t>1</a:t>
          </a:r>
          <a:endParaRPr lang="zh-CN" altLang="en-US" dirty="0"/>
        </a:p>
      </dgm:t>
    </dgm:pt>
    <dgm:pt modelId="{40A91455-BAFB-B644-B3D1-871445EE624A}" type="parTrans" cxnId="{B6516427-C768-5A44-8DE8-01A1BADFBECF}">
      <dgm:prSet/>
      <dgm:spPr/>
      <dgm:t>
        <a:bodyPr/>
        <a:lstStyle/>
        <a:p>
          <a:endParaRPr lang="zh-CN" altLang="en-US"/>
        </a:p>
      </dgm:t>
    </dgm:pt>
    <dgm:pt modelId="{8EDE53D7-1027-7643-BC54-CBAFF4943317}" type="sibTrans" cxnId="{B6516427-C768-5A44-8DE8-01A1BADFBECF}">
      <dgm:prSet/>
      <dgm:spPr/>
      <dgm:t>
        <a:bodyPr/>
        <a:lstStyle/>
        <a:p>
          <a:endParaRPr lang="zh-CN" altLang="en-US"/>
        </a:p>
      </dgm:t>
    </dgm:pt>
    <dgm:pt modelId="{7431886B-1420-FB49-8C43-FEFAF83FF792}">
      <dgm:prSet phldrT="[文本]"/>
      <dgm:spPr/>
      <dgm:t>
        <a:bodyPr/>
        <a:lstStyle/>
        <a:p>
          <a:r>
            <a:rPr lang="en-US" altLang="zh-CN" dirty="0" smtClean="0"/>
            <a:t>2</a:t>
          </a:r>
          <a:endParaRPr lang="zh-CN" altLang="en-US" dirty="0"/>
        </a:p>
      </dgm:t>
    </dgm:pt>
    <dgm:pt modelId="{3BDE99CD-76CD-0D4E-B1D2-00FA1F689300}" type="parTrans" cxnId="{3CCA1C53-F7E2-E247-B806-C08CE697417E}">
      <dgm:prSet/>
      <dgm:spPr/>
      <dgm:t>
        <a:bodyPr/>
        <a:lstStyle/>
        <a:p>
          <a:endParaRPr lang="zh-CN" altLang="en-US"/>
        </a:p>
      </dgm:t>
    </dgm:pt>
    <dgm:pt modelId="{F1A8EFD1-C6D9-7E44-BC09-12291879273B}" type="sibTrans" cxnId="{3CCA1C53-F7E2-E247-B806-C08CE697417E}">
      <dgm:prSet/>
      <dgm:spPr/>
      <dgm:t>
        <a:bodyPr/>
        <a:lstStyle/>
        <a:p>
          <a:endParaRPr lang="zh-CN" altLang="en-US"/>
        </a:p>
      </dgm:t>
    </dgm:pt>
    <dgm:pt modelId="{23407133-3911-0449-BEAF-3B4016619D4A}">
      <dgm:prSet phldrT="[文本]"/>
      <dgm:spPr/>
      <dgm:t>
        <a:bodyPr/>
        <a:lstStyle/>
        <a:p>
          <a:endParaRPr lang="zh-CN" altLang="en-US" dirty="0"/>
        </a:p>
      </dgm:t>
    </dgm:pt>
    <dgm:pt modelId="{88DDC5FA-8458-3E4B-959F-72D5C44BB80D}" type="parTrans" cxnId="{922DC1CB-1CE7-B041-B766-3394A635C6C3}">
      <dgm:prSet/>
      <dgm:spPr/>
      <dgm:t>
        <a:bodyPr/>
        <a:lstStyle/>
        <a:p>
          <a:endParaRPr lang="zh-CN" altLang="en-US"/>
        </a:p>
      </dgm:t>
    </dgm:pt>
    <dgm:pt modelId="{5426F0D1-BB51-294F-9E43-8D550A17B062}" type="sibTrans" cxnId="{922DC1CB-1CE7-B041-B766-3394A635C6C3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B801116B-5256-F947-978B-AAAEA5DD9AB6}" type="pres">
      <dgm:prSet presAssocID="{936FDE0E-7E97-0F46-8E25-B3AC3BE1BAF7}" presName="parentLin" presStyleCnt="0"/>
      <dgm:spPr/>
    </dgm:pt>
    <dgm:pt modelId="{016A43DC-E9B0-7846-82FD-CEDECFC29049}" type="pres">
      <dgm:prSet presAssocID="{936FDE0E-7E97-0F46-8E25-B3AC3BE1BAF7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7591D7A0-0296-144C-85A6-CCC709892188}" type="pres">
      <dgm:prSet presAssocID="{936FDE0E-7E97-0F46-8E25-B3AC3BE1BAF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767690-19F1-1044-B6AE-7B0499141A40}" type="pres">
      <dgm:prSet presAssocID="{936FDE0E-7E97-0F46-8E25-B3AC3BE1BAF7}" presName="negativeSpace" presStyleCnt="0"/>
      <dgm:spPr/>
    </dgm:pt>
    <dgm:pt modelId="{B5940AE9-5234-AD42-9617-5EC8DD98803C}" type="pres">
      <dgm:prSet presAssocID="{936FDE0E-7E97-0F46-8E25-B3AC3BE1BAF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65E54E5-778D-024C-B81A-A4FB16CBDC55}" type="presOf" srcId="{936FDE0E-7E97-0F46-8E25-B3AC3BE1BAF7}" destId="{7591D7A0-0296-144C-85A6-CCC709892188}" srcOrd="1" destOrd="0" presId="urn:microsoft.com/office/officeart/2005/8/layout/list1"/>
    <dgm:cxn modelId="{922DC1CB-1CE7-B041-B766-3394A635C6C3}" srcId="{936FDE0E-7E97-0F46-8E25-B3AC3BE1BAF7}" destId="{23407133-3911-0449-BEAF-3B4016619D4A}" srcOrd="2" destOrd="0" parTransId="{88DDC5FA-8458-3E4B-959F-72D5C44BB80D}" sibTransId="{5426F0D1-BB51-294F-9E43-8D550A17B062}"/>
    <dgm:cxn modelId="{A076F1E5-A9BE-474A-822D-306A23269A4B}" type="presOf" srcId="{936FDE0E-7E97-0F46-8E25-B3AC3BE1BAF7}" destId="{016A43DC-E9B0-7846-82FD-CEDECFC29049}" srcOrd="0" destOrd="0" presId="urn:microsoft.com/office/officeart/2005/8/layout/list1"/>
    <dgm:cxn modelId="{B6516427-C768-5A44-8DE8-01A1BADFBECF}" srcId="{936FDE0E-7E97-0F46-8E25-B3AC3BE1BAF7}" destId="{FA6EB80F-C1FB-794D-8AD5-FAF59A53339A}" srcOrd="0" destOrd="0" parTransId="{40A91455-BAFB-B644-B3D1-871445EE624A}" sibTransId="{8EDE53D7-1027-7643-BC54-CBAFF4943317}"/>
    <dgm:cxn modelId="{3CCA1C53-F7E2-E247-B806-C08CE697417E}" srcId="{936FDE0E-7E97-0F46-8E25-B3AC3BE1BAF7}" destId="{7431886B-1420-FB49-8C43-FEFAF83FF792}" srcOrd="1" destOrd="0" parTransId="{3BDE99CD-76CD-0D4E-B1D2-00FA1F689300}" sibTransId="{F1A8EFD1-C6D9-7E44-BC09-12291879273B}"/>
    <dgm:cxn modelId="{C12422F2-AECB-1743-AA14-1AE8C60877C4}" type="presOf" srcId="{23407133-3911-0449-BEAF-3B4016619D4A}" destId="{B5940AE9-5234-AD42-9617-5EC8DD98803C}" srcOrd="0" destOrd="2" presId="urn:microsoft.com/office/officeart/2005/8/layout/list1"/>
    <dgm:cxn modelId="{8E821BD4-3AEF-1848-8DEB-D42B5FDE9BB3}" srcId="{FD8897CA-8313-9E45-8C4A-CF551685935B}" destId="{936FDE0E-7E97-0F46-8E25-B3AC3BE1BAF7}" srcOrd="0" destOrd="0" parTransId="{9E78C02D-0B85-EC40-8BEA-5BCAB650EA44}" sibTransId="{B2D8D1AB-E7E5-5645-9A6D-6A5EE6C879CD}"/>
    <dgm:cxn modelId="{C3AB4227-0E8F-BA46-AE42-75B380704BBA}" type="presOf" srcId="{FA6EB80F-C1FB-794D-8AD5-FAF59A53339A}" destId="{B5940AE9-5234-AD42-9617-5EC8DD98803C}" srcOrd="0" destOrd="0" presId="urn:microsoft.com/office/officeart/2005/8/layout/list1"/>
    <dgm:cxn modelId="{F36AD7AE-F5F7-2646-9909-688AB6BFDBF2}" type="presOf" srcId="{7431886B-1420-FB49-8C43-FEFAF83FF792}" destId="{B5940AE9-5234-AD42-9617-5EC8DD98803C}" srcOrd="0" destOrd="1" presId="urn:microsoft.com/office/officeart/2005/8/layout/list1"/>
    <dgm:cxn modelId="{F56D3A75-2098-D24F-9913-6A1A9C2B6958}" type="presOf" srcId="{FD8897CA-8313-9E45-8C4A-CF551685935B}" destId="{32855D01-053E-544A-BFB0-38FBFDADF026}" srcOrd="0" destOrd="0" presId="urn:microsoft.com/office/officeart/2005/8/layout/list1"/>
    <dgm:cxn modelId="{35ADDB36-128C-E24B-8D26-718825EE6638}" type="presParOf" srcId="{32855D01-053E-544A-BFB0-38FBFDADF026}" destId="{B801116B-5256-F947-978B-AAAEA5DD9AB6}" srcOrd="0" destOrd="0" presId="urn:microsoft.com/office/officeart/2005/8/layout/list1"/>
    <dgm:cxn modelId="{D7CD16D4-8DA0-DF48-8DD1-8B956EB95A8B}" type="presParOf" srcId="{B801116B-5256-F947-978B-AAAEA5DD9AB6}" destId="{016A43DC-E9B0-7846-82FD-CEDECFC29049}" srcOrd="0" destOrd="0" presId="urn:microsoft.com/office/officeart/2005/8/layout/list1"/>
    <dgm:cxn modelId="{CB2C2B2B-03C7-E243-AD78-2BFE0E2BAAA9}" type="presParOf" srcId="{B801116B-5256-F947-978B-AAAEA5DD9AB6}" destId="{7591D7A0-0296-144C-85A6-CCC709892188}" srcOrd="1" destOrd="0" presId="urn:microsoft.com/office/officeart/2005/8/layout/list1"/>
    <dgm:cxn modelId="{660D9280-0778-644F-B7E9-DC3E2E5A0CC7}" type="presParOf" srcId="{32855D01-053E-544A-BFB0-38FBFDADF026}" destId="{FA767690-19F1-1044-B6AE-7B0499141A40}" srcOrd="1" destOrd="0" presId="urn:microsoft.com/office/officeart/2005/8/layout/list1"/>
    <dgm:cxn modelId="{C42EE71A-3021-BF41-B655-B8AB778A6721}" type="presParOf" srcId="{32855D01-053E-544A-BFB0-38FBFDADF026}" destId="{B5940AE9-5234-AD42-9617-5EC8DD98803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2_5" csCatId="accent2" phldr="1"/>
      <dgm:spPr/>
      <dgm:t>
        <a:bodyPr/>
        <a:lstStyle/>
        <a:p>
          <a:endParaRPr lang="zh-CN" altLang="en-US"/>
        </a:p>
      </dgm:t>
    </dgm:pt>
    <dgm:pt modelId="{D2F3863C-B53D-9942-ABDA-28E4D6D4AB38}">
      <dgm:prSet phldrT="[文本]"/>
      <dgm:spPr/>
      <dgm:t>
        <a:bodyPr/>
        <a:lstStyle/>
        <a:p>
          <a:r>
            <a:rPr lang="zh-CN" altLang="en-US" dirty="0" smtClean="0"/>
            <a:t>系统配置</a:t>
          </a:r>
          <a:endParaRPr lang="zh-CN" altLang="en-US" dirty="0"/>
        </a:p>
      </dgm:t>
    </dgm:pt>
    <dgm:pt modelId="{EF1BCA6B-2D4D-DE48-B7A8-CDE9D3ACCDA2}" type="parTrans" cxnId="{E73AD524-B1C7-3D4E-B8E5-D5CA5592413D}">
      <dgm:prSet/>
      <dgm:spPr/>
      <dgm:t>
        <a:bodyPr/>
        <a:lstStyle/>
        <a:p>
          <a:endParaRPr lang="zh-CN" altLang="en-US"/>
        </a:p>
      </dgm:t>
    </dgm:pt>
    <dgm:pt modelId="{DAF6B668-7B8B-AA4F-B51B-BD19D0ABDCAD}" type="sibTrans" cxnId="{E73AD524-B1C7-3D4E-B8E5-D5CA5592413D}">
      <dgm:prSet/>
      <dgm:spPr/>
      <dgm:t>
        <a:bodyPr/>
        <a:lstStyle/>
        <a:p>
          <a:endParaRPr lang="zh-CN" altLang="en-US"/>
        </a:p>
      </dgm:t>
    </dgm:pt>
    <dgm:pt modelId="{2992F343-705B-F746-A88A-776A080201AC}">
      <dgm:prSet phldrT="[文本]"/>
      <dgm:spPr/>
      <dgm:t>
        <a:bodyPr/>
        <a:lstStyle/>
        <a:p>
          <a:r>
            <a:rPr lang="zh-CN" altLang="en-US" dirty="0" smtClean="0"/>
            <a:t>单位工作配置（信息项目管理单位，要进行外部工作配置）</a:t>
          </a:r>
          <a:endParaRPr lang="zh-CN" altLang="en-US" dirty="0"/>
        </a:p>
      </dgm:t>
    </dgm:pt>
    <dgm:pt modelId="{3847F318-2523-304E-9262-7E4D90DA16E2}" type="parTrans" cxnId="{DE77306F-1A1F-194A-9D5C-403627E02CE8}">
      <dgm:prSet/>
      <dgm:spPr/>
      <dgm:t>
        <a:bodyPr/>
        <a:lstStyle/>
        <a:p>
          <a:endParaRPr lang="zh-CN" altLang="en-US"/>
        </a:p>
      </dgm:t>
    </dgm:pt>
    <dgm:pt modelId="{574C37F6-C551-9444-85DE-BDA64D09A14C}" type="sibTrans" cxnId="{DE77306F-1A1F-194A-9D5C-403627E02CE8}">
      <dgm:prSet/>
      <dgm:spPr/>
      <dgm:t>
        <a:bodyPr/>
        <a:lstStyle/>
        <a:p>
          <a:endParaRPr lang="zh-CN" altLang="en-US"/>
        </a:p>
      </dgm:t>
    </dgm:pt>
    <dgm:pt modelId="{27A8C1D5-338D-9547-82CD-9E66D9DD3018}">
      <dgm:prSet phldrT="[文本]"/>
      <dgm:spPr/>
      <dgm:t>
        <a:bodyPr/>
        <a:lstStyle/>
        <a:p>
          <a:r>
            <a:rPr lang="zh-CN" altLang="en-US" dirty="0" smtClean="0"/>
            <a:t>单位配置</a:t>
          </a:r>
          <a:endParaRPr lang="zh-CN" altLang="en-US" dirty="0"/>
        </a:p>
      </dgm:t>
    </dgm:pt>
    <dgm:pt modelId="{4BD5E14B-2B76-D74E-B8F6-6A2D7947B6C3}" type="parTrans" cxnId="{89A06007-279A-414E-9DDA-818841A3FFF0}">
      <dgm:prSet/>
      <dgm:spPr/>
      <dgm:t>
        <a:bodyPr/>
        <a:lstStyle/>
        <a:p>
          <a:endParaRPr lang="zh-CN" altLang="en-US"/>
        </a:p>
      </dgm:t>
    </dgm:pt>
    <dgm:pt modelId="{2481F211-752B-6E40-856E-093D61C60BD8}" type="sibTrans" cxnId="{89A06007-279A-414E-9DDA-818841A3FFF0}">
      <dgm:prSet/>
      <dgm:spPr/>
      <dgm:t>
        <a:bodyPr/>
        <a:lstStyle/>
        <a:p>
          <a:endParaRPr lang="zh-CN" altLang="en-US"/>
        </a:p>
      </dgm:t>
    </dgm:pt>
    <dgm:pt modelId="{C2EF79F7-CB50-7244-BF84-D56F000E8FBD}">
      <dgm:prSet/>
      <dgm:spPr/>
      <dgm:t>
        <a:bodyPr/>
        <a:lstStyle/>
        <a:p>
          <a:r>
            <a:rPr lang="zh-CN" altLang="en-US" dirty="0" smtClean="0"/>
            <a:t>单位信息配置</a:t>
          </a:r>
          <a:endParaRPr lang="zh-CN" altLang="en-US" dirty="0"/>
        </a:p>
      </dgm:t>
    </dgm:pt>
    <dgm:pt modelId="{25CC4AA4-6B32-0349-9AD9-DB36BE5B770D}" type="parTrans" cxnId="{AF87704D-F44B-5442-8CFC-CBF365F8C650}">
      <dgm:prSet/>
      <dgm:spPr/>
      <dgm:t>
        <a:bodyPr/>
        <a:lstStyle/>
        <a:p>
          <a:endParaRPr lang="zh-CN" altLang="en-US"/>
        </a:p>
      </dgm:t>
    </dgm:pt>
    <dgm:pt modelId="{1B10F676-0456-9946-B15D-DD70E45E3530}" type="sibTrans" cxnId="{AF87704D-F44B-5442-8CFC-CBF365F8C650}">
      <dgm:prSet/>
      <dgm:spPr/>
      <dgm:t>
        <a:bodyPr/>
        <a:lstStyle/>
        <a:p>
          <a:endParaRPr lang="zh-CN" altLang="en-US"/>
        </a:p>
      </dgm:t>
    </dgm:pt>
    <dgm:pt modelId="{B9E2D7B1-807D-1745-B1FC-5EC0BDE16FE5}">
      <dgm:prSet phldrT="[文本]"/>
      <dgm:spPr/>
      <dgm:t>
        <a:bodyPr/>
        <a:lstStyle/>
        <a:p>
          <a:r>
            <a:rPr lang="zh-CN" altLang="en-US" dirty="0" smtClean="0"/>
            <a:t>工作配置（内部流程、外部流程）</a:t>
          </a:r>
          <a:endParaRPr lang="zh-CN" altLang="en-US" dirty="0"/>
        </a:p>
      </dgm:t>
    </dgm:pt>
    <dgm:pt modelId="{99D7FE28-A60D-834A-9147-713352438202}" type="parTrans" cxnId="{B00FB577-99D1-5648-BBD3-804FFFB1B060}">
      <dgm:prSet/>
      <dgm:spPr/>
      <dgm:t>
        <a:bodyPr/>
        <a:lstStyle/>
        <a:p>
          <a:endParaRPr lang="zh-CN" altLang="en-US"/>
        </a:p>
      </dgm:t>
    </dgm:pt>
    <dgm:pt modelId="{287501FD-9218-134A-8839-6D9C0DDF9FAC}" type="sibTrans" cxnId="{B00FB577-99D1-5648-BBD3-804FFFB1B060}">
      <dgm:prSet/>
      <dgm:spPr/>
      <dgm:t>
        <a:bodyPr/>
        <a:lstStyle/>
        <a:p>
          <a:endParaRPr lang="zh-CN" altLang="en-US"/>
        </a:p>
      </dgm:t>
    </dgm:pt>
    <dgm:pt modelId="{B1BA1CB5-32C2-8346-9929-9BC42F91A9FA}">
      <dgm:prSet phldrT="[文本]"/>
      <dgm:spPr/>
      <dgm:t>
        <a:bodyPr/>
        <a:lstStyle/>
        <a:p>
          <a:r>
            <a:rPr lang="zh-CN" altLang="en-US" dirty="0" smtClean="0"/>
            <a:t>表单配置</a:t>
          </a:r>
          <a:endParaRPr lang="zh-CN" altLang="en-US" dirty="0"/>
        </a:p>
      </dgm:t>
    </dgm:pt>
    <dgm:pt modelId="{8BAFFCAC-0C36-8F40-90C6-E88A4650F3DC}" type="parTrans" cxnId="{743CA74F-A3EE-6046-B7FD-F7849DE681D9}">
      <dgm:prSet/>
      <dgm:spPr/>
      <dgm:t>
        <a:bodyPr/>
        <a:lstStyle/>
        <a:p>
          <a:endParaRPr lang="zh-CN" altLang="en-US"/>
        </a:p>
      </dgm:t>
    </dgm:pt>
    <dgm:pt modelId="{02330486-FFDF-0146-A063-F99E88554BD8}" type="sibTrans" cxnId="{743CA74F-A3EE-6046-B7FD-F7849DE681D9}">
      <dgm:prSet/>
      <dgm:spPr/>
      <dgm:t>
        <a:bodyPr/>
        <a:lstStyle/>
        <a:p>
          <a:endParaRPr lang="zh-CN" altLang="en-US"/>
        </a:p>
      </dgm:t>
    </dgm:pt>
    <dgm:pt modelId="{6DE9F52E-AE3E-3B49-8941-A824A45353F2}">
      <dgm:prSet phldrT="[文本]"/>
      <dgm:spPr/>
      <dgm:t>
        <a:bodyPr/>
        <a:lstStyle/>
        <a:p>
          <a:r>
            <a:rPr lang="zh-CN" altLang="en-US" dirty="0" smtClean="0"/>
            <a:t>超级管理员</a:t>
          </a:r>
          <a:endParaRPr lang="zh-CN" altLang="en-US" dirty="0"/>
        </a:p>
      </dgm:t>
    </dgm:pt>
    <dgm:pt modelId="{3A7958CA-A1EB-F34A-9EDD-BC634472F44E}" type="parTrans" cxnId="{E0BE669B-E89B-D04E-84A5-8997EE0E044E}">
      <dgm:prSet/>
      <dgm:spPr/>
      <dgm:t>
        <a:bodyPr/>
        <a:lstStyle/>
        <a:p>
          <a:endParaRPr lang="zh-CN" altLang="en-US"/>
        </a:p>
      </dgm:t>
    </dgm:pt>
    <dgm:pt modelId="{7D2F2122-9240-4E49-AA0F-C94B41C91FED}" type="sibTrans" cxnId="{E0BE669B-E89B-D04E-84A5-8997EE0E044E}">
      <dgm:prSet/>
      <dgm:spPr/>
      <dgm:t>
        <a:bodyPr/>
        <a:lstStyle/>
        <a:p>
          <a:endParaRPr lang="zh-CN" altLang="en-US"/>
        </a:p>
      </dgm:t>
    </dgm:pt>
    <dgm:pt modelId="{C13DEE32-DB73-6E47-A488-D00EDA062EA7}">
      <dgm:prSet phldrT="[文本]"/>
      <dgm:spPr/>
      <dgm:t>
        <a:bodyPr/>
        <a:lstStyle/>
        <a:p>
          <a:r>
            <a:rPr lang="zh-CN" altLang="en-US" dirty="0" smtClean="0"/>
            <a:t>单位管理员</a:t>
          </a:r>
          <a:endParaRPr lang="zh-CN" altLang="en-US" dirty="0"/>
        </a:p>
      </dgm:t>
    </dgm:pt>
    <dgm:pt modelId="{FECBB790-EBA6-ED44-8DDD-8F0D539AA8AA}" type="parTrans" cxnId="{15D82AE1-5E4E-524C-AE23-DE32F5113964}">
      <dgm:prSet/>
      <dgm:spPr/>
      <dgm:t>
        <a:bodyPr/>
        <a:lstStyle/>
        <a:p>
          <a:endParaRPr lang="zh-CN" altLang="en-US"/>
        </a:p>
      </dgm:t>
    </dgm:pt>
    <dgm:pt modelId="{B97584A8-CE47-0440-9C8C-9F933383D407}" type="sibTrans" cxnId="{15D82AE1-5E4E-524C-AE23-DE32F5113964}">
      <dgm:prSet/>
      <dgm:spPr/>
      <dgm:t>
        <a:bodyPr/>
        <a:lstStyle/>
        <a:p>
          <a:endParaRPr lang="zh-CN" altLang="en-US"/>
        </a:p>
      </dgm:t>
    </dgm:pt>
    <dgm:pt modelId="{EDAA35F1-57EE-9E43-B5F5-B4EC735CC47C}">
      <dgm:prSet phldrT="[文本]"/>
      <dgm:spPr/>
      <dgm:t>
        <a:bodyPr/>
        <a:lstStyle/>
        <a:p>
          <a:r>
            <a:rPr lang="zh-CN" altLang="en-US" dirty="0" smtClean="0"/>
            <a:t>单位档案、报表配置</a:t>
          </a:r>
          <a:endParaRPr lang="zh-CN" altLang="en-US" dirty="0"/>
        </a:p>
      </dgm:t>
    </dgm:pt>
    <dgm:pt modelId="{C99D4F34-425F-1A49-AA65-C9A4E899BB5E}" type="sibTrans" cxnId="{E4A09F49-8E81-C740-BEF9-CF888F63254E}">
      <dgm:prSet/>
      <dgm:spPr/>
      <dgm:t>
        <a:bodyPr/>
        <a:lstStyle/>
        <a:p>
          <a:endParaRPr lang="zh-CN" altLang="en-US"/>
        </a:p>
      </dgm:t>
    </dgm:pt>
    <dgm:pt modelId="{C7A3F470-F5BC-4F47-95CA-83C0C637CFC9}" type="parTrans" cxnId="{E4A09F49-8E81-C740-BEF9-CF888F63254E}">
      <dgm:prSet/>
      <dgm:spPr/>
      <dgm:t>
        <a:bodyPr/>
        <a:lstStyle/>
        <a:p>
          <a:endParaRPr lang="zh-CN" altLang="en-US"/>
        </a:p>
      </dgm:t>
    </dgm:pt>
    <dgm:pt modelId="{31349F70-5C33-2843-BFD0-44EC21555FC4}">
      <dgm:prSet/>
      <dgm:spPr/>
      <dgm:t>
        <a:bodyPr/>
        <a:lstStyle/>
        <a:p>
          <a:r>
            <a:rPr lang="zh-CN" altLang="en-US" dirty="0" smtClean="0"/>
            <a:t>职位</a:t>
          </a:r>
          <a:endParaRPr lang="zh-CN" altLang="en-US" dirty="0"/>
        </a:p>
      </dgm:t>
    </dgm:pt>
    <dgm:pt modelId="{112940D9-C66C-3946-B883-526BD4B78564}" type="parTrans" cxnId="{D064357D-E15F-5B4B-851D-02B0A6CA4295}">
      <dgm:prSet/>
      <dgm:spPr/>
      <dgm:t>
        <a:bodyPr/>
        <a:lstStyle/>
        <a:p>
          <a:endParaRPr lang="zh-CN" altLang="en-US"/>
        </a:p>
      </dgm:t>
    </dgm:pt>
    <dgm:pt modelId="{AD1A1186-164E-BF4D-9560-4DC306DF72EF}" type="sibTrans" cxnId="{D064357D-E15F-5B4B-851D-02B0A6CA4295}">
      <dgm:prSet/>
      <dgm:spPr/>
      <dgm:t>
        <a:bodyPr/>
        <a:lstStyle/>
        <a:p>
          <a:endParaRPr lang="zh-CN" altLang="en-US"/>
        </a:p>
      </dgm:t>
    </dgm:pt>
    <dgm:pt modelId="{B6DEC087-0E8C-1843-B623-4523A64A5C2D}">
      <dgm:prSet/>
      <dgm:spPr/>
      <dgm:t>
        <a:bodyPr/>
        <a:lstStyle/>
        <a:p>
          <a:r>
            <a:rPr lang="zh-CN" altLang="en-US" dirty="0" smtClean="0"/>
            <a:t>角色</a:t>
          </a:r>
          <a:endParaRPr lang="zh-CN" altLang="en-US" dirty="0"/>
        </a:p>
      </dgm:t>
    </dgm:pt>
    <dgm:pt modelId="{B6B22E46-FC2B-9345-A7CC-6C13640F6901}" type="parTrans" cxnId="{7B8FD833-16EA-474D-BEC3-FA41A39C4DD6}">
      <dgm:prSet/>
      <dgm:spPr/>
      <dgm:t>
        <a:bodyPr/>
        <a:lstStyle/>
        <a:p>
          <a:endParaRPr lang="zh-CN" altLang="en-US"/>
        </a:p>
      </dgm:t>
    </dgm:pt>
    <dgm:pt modelId="{073C09D3-1863-044C-807F-E83758DE5526}" type="sibTrans" cxnId="{7B8FD833-16EA-474D-BEC3-FA41A39C4DD6}">
      <dgm:prSet/>
      <dgm:spPr/>
      <dgm:t>
        <a:bodyPr/>
        <a:lstStyle/>
        <a:p>
          <a:endParaRPr lang="zh-CN" altLang="en-US"/>
        </a:p>
      </dgm:t>
    </dgm:pt>
    <dgm:pt modelId="{C5C91678-23B5-B64F-B8A5-DBA8577D979A}">
      <dgm:prSet/>
      <dgm:spPr/>
      <dgm:t>
        <a:bodyPr/>
        <a:lstStyle/>
        <a:p>
          <a:r>
            <a:rPr lang="zh-CN" altLang="en-US" dirty="0" smtClean="0"/>
            <a:t>部门</a:t>
          </a:r>
          <a:endParaRPr lang="zh-CN" altLang="en-US" dirty="0"/>
        </a:p>
      </dgm:t>
    </dgm:pt>
    <dgm:pt modelId="{3D1BF9CB-7FFC-CE49-A82C-B5CFAFDD4FF9}" type="parTrans" cxnId="{69FD8765-BA24-244C-A1BD-07175C2B2927}">
      <dgm:prSet/>
      <dgm:spPr/>
      <dgm:t>
        <a:bodyPr/>
        <a:lstStyle/>
        <a:p>
          <a:endParaRPr lang="zh-CN" altLang="en-US"/>
        </a:p>
      </dgm:t>
    </dgm:pt>
    <dgm:pt modelId="{6297DFFE-C0A9-084C-AD42-2DE7D953E512}" type="sibTrans" cxnId="{69FD8765-BA24-244C-A1BD-07175C2B2927}">
      <dgm:prSet/>
      <dgm:spPr/>
      <dgm:t>
        <a:bodyPr/>
        <a:lstStyle/>
        <a:p>
          <a:endParaRPr lang="zh-CN" altLang="en-US"/>
        </a:p>
      </dgm:t>
    </dgm:pt>
    <dgm:pt modelId="{145CFE16-BBFE-734C-82BC-1E1F35B85E37}">
      <dgm:prSet/>
      <dgm:spPr/>
      <dgm:t>
        <a:bodyPr/>
        <a:lstStyle/>
        <a:p>
          <a:r>
            <a:rPr lang="zh-CN" altLang="en-US" dirty="0" smtClean="0"/>
            <a:t>用户</a:t>
          </a:r>
          <a:endParaRPr lang="zh-CN" altLang="en-US" dirty="0"/>
        </a:p>
      </dgm:t>
    </dgm:pt>
    <dgm:pt modelId="{F42A1F9B-6FE9-5543-8EC2-5AEAC8A3E2DF}" type="parTrans" cxnId="{AFB65249-C746-7940-97E4-53AAA2B18AAC}">
      <dgm:prSet/>
      <dgm:spPr/>
      <dgm:t>
        <a:bodyPr/>
        <a:lstStyle/>
        <a:p>
          <a:endParaRPr lang="zh-CN" altLang="en-US"/>
        </a:p>
      </dgm:t>
    </dgm:pt>
    <dgm:pt modelId="{549632C1-4E68-084F-9DA3-DB258E6445CF}" type="sibTrans" cxnId="{AFB65249-C746-7940-97E4-53AAA2B18AAC}">
      <dgm:prSet/>
      <dgm:spPr/>
      <dgm:t>
        <a:bodyPr/>
        <a:lstStyle/>
        <a:p>
          <a:endParaRPr lang="zh-CN" altLang="en-US"/>
        </a:p>
      </dgm:t>
    </dgm:pt>
    <dgm:pt modelId="{564DCC2E-47B1-6740-ADA4-BBC3B9751180}">
      <dgm:prSet phldrT="[文本]"/>
      <dgm:spPr/>
      <dgm:t>
        <a:bodyPr/>
        <a:lstStyle/>
        <a:p>
          <a:r>
            <a:rPr lang="zh-CN" altLang="en-US" dirty="0" smtClean="0"/>
            <a:t>模版配置（项目权限、计划、采购、进度、风险、监控、报表、档案、台账等）</a:t>
          </a:r>
          <a:endParaRPr lang="zh-CN" altLang="en-US" dirty="0"/>
        </a:p>
      </dgm:t>
    </dgm:pt>
    <dgm:pt modelId="{956A6E30-2DBD-5042-8D5D-B08AD8A43A93}" type="parTrans" cxnId="{2C382A88-1587-FD4F-B9B4-445A91E2FEDB}">
      <dgm:prSet/>
      <dgm:spPr/>
      <dgm:t>
        <a:bodyPr/>
        <a:lstStyle/>
        <a:p>
          <a:endParaRPr lang="zh-CN" altLang="en-US"/>
        </a:p>
      </dgm:t>
    </dgm:pt>
    <dgm:pt modelId="{261D04D5-68B0-4A4E-A5F1-1BDC66874741}" type="sibTrans" cxnId="{2C382A88-1587-FD4F-B9B4-445A91E2FEDB}">
      <dgm:prSet/>
      <dgm:spPr/>
      <dgm:t>
        <a:bodyPr/>
        <a:lstStyle/>
        <a:p>
          <a:endParaRPr lang="zh-CN" altLang="en-US"/>
        </a:p>
      </dgm:t>
    </dgm:pt>
    <dgm:pt modelId="{50CBC6BF-CB92-5740-8B73-95407EB23FEB}">
      <dgm:prSet phldrT="[文本]"/>
      <dgm:spPr/>
      <dgm:t>
        <a:bodyPr/>
        <a:lstStyle/>
        <a:p>
          <a:r>
            <a:rPr lang="zh-CN" altLang="en-US" dirty="0" smtClean="0"/>
            <a:t>项目配置</a:t>
          </a:r>
          <a:endParaRPr lang="zh-CN" altLang="en-US" dirty="0"/>
        </a:p>
      </dgm:t>
    </dgm:pt>
    <dgm:pt modelId="{60362B89-D6A2-D944-903A-C770BF041907}" type="parTrans" cxnId="{7F1DC348-1F19-8C4E-BEC0-35861F07B2E2}">
      <dgm:prSet/>
      <dgm:spPr/>
      <dgm:t>
        <a:bodyPr/>
        <a:lstStyle/>
        <a:p>
          <a:endParaRPr lang="zh-CN" altLang="en-US"/>
        </a:p>
      </dgm:t>
    </dgm:pt>
    <dgm:pt modelId="{A05C4265-D630-B445-B848-D67B68EB38A5}" type="sibTrans" cxnId="{7F1DC348-1F19-8C4E-BEC0-35861F07B2E2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A29C18E-02ED-5948-B2EB-10ACC59374C9}" type="pres">
      <dgm:prSet presAssocID="{D2F3863C-B53D-9942-ABDA-28E4D6D4AB38}" presName="parentLin" presStyleCnt="0"/>
      <dgm:spPr/>
    </dgm:pt>
    <dgm:pt modelId="{1C8E1EF1-DB9F-104A-8855-615CF64E72EC}" type="pres">
      <dgm:prSet presAssocID="{D2F3863C-B53D-9942-ABDA-28E4D6D4AB38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A1AC8FDC-C2B0-224C-A80C-7186F5C6E5EA}" type="pres">
      <dgm:prSet presAssocID="{D2F3863C-B53D-9942-ABDA-28E4D6D4AB38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DF5ABE-1C24-C34C-8CF4-62945E7E8D53}" type="pres">
      <dgm:prSet presAssocID="{D2F3863C-B53D-9942-ABDA-28E4D6D4AB38}" presName="negativeSpace" presStyleCnt="0"/>
      <dgm:spPr/>
    </dgm:pt>
    <dgm:pt modelId="{04DBCC98-E832-2143-AD68-38EB88D45C9B}" type="pres">
      <dgm:prSet presAssocID="{D2F3863C-B53D-9942-ABDA-28E4D6D4AB38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B8FD833-16EA-474D-BEC3-FA41A39C4DD6}" srcId="{C2EF79F7-CB50-7244-BF84-D56F000E8FBD}" destId="{B6DEC087-0E8C-1843-B623-4523A64A5C2D}" srcOrd="1" destOrd="0" parTransId="{B6B22E46-FC2B-9345-A7CC-6C13640F6901}" sibTransId="{073C09D3-1863-044C-807F-E83758DE5526}"/>
    <dgm:cxn modelId="{BF8DA80B-BCC5-F344-A399-5543F73B924D}" type="presOf" srcId="{EDAA35F1-57EE-9E43-B5F5-B4EC735CC47C}" destId="{04DBCC98-E832-2143-AD68-38EB88D45C9B}" srcOrd="0" destOrd="12" presId="urn:microsoft.com/office/officeart/2005/8/layout/list1"/>
    <dgm:cxn modelId="{0FB77769-FABC-0342-A728-DA41F7520891}" type="presOf" srcId="{B6DEC087-0E8C-1843-B623-4523A64A5C2D}" destId="{04DBCC98-E832-2143-AD68-38EB88D45C9B}" srcOrd="0" destOrd="8" presId="urn:microsoft.com/office/officeart/2005/8/layout/list1"/>
    <dgm:cxn modelId="{C7D271F4-6D11-444F-B29A-02450138A7EA}" type="presOf" srcId="{27A8C1D5-338D-9547-82CD-9E66D9DD3018}" destId="{04DBCC98-E832-2143-AD68-38EB88D45C9B}" srcOrd="0" destOrd="1" presId="urn:microsoft.com/office/officeart/2005/8/layout/list1"/>
    <dgm:cxn modelId="{2BF54D43-E754-7945-8DDA-4281C1074D16}" type="presOf" srcId="{564DCC2E-47B1-6740-ADA4-BBC3B9751180}" destId="{04DBCC98-E832-2143-AD68-38EB88D45C9B}" srcOrd="0" destOrd="13" presId="urn:microsoft.com/office/officeart/2005/8/layout/list1"/>
    <dgm:cxn modelId="{0AD176E6-765F-A045-8231-9A57D241339E}" type="presOf" srcId="{C5C91678-23B5-B64F-B8A5-DBA8577D979A}" destId="{04DBCC98-E832-2143-AD68-38EB88D45C9B}" srcOrd="0" destOrd="9" presId="urn:microsoft.com/office/officeart/2005/8/layout/list1"/>
    <dgm:cxn modelId="{D064357D-E15F-5B4B-851D-02B0A6CA4295}" srcId="{C2EF79F7-CB50-7244-BF84-D56F000E8FBD}" destId="{31349F70-5C33-2843-BFD0-44EC21555FC4}" srcOrd="0" destOrd="0" parTransId="{112940D9-C66C-3946-B883-526BD4B78564}" sibTransId="{AD1A1186-164E-BF4D-9560-4DC306DF72EF}"/>
    <dgm:cxn modelId="{9B049BEA-5E37-1E48-BCBC-2EAA89978451}" type="presOf" srcId="{31349F70-5C33-2843-BFD0-44EC21555FC4}" destId="{04DBCC98-E832-2143-AD68-38EB88D45C9B}" srcOrd="0" destOrd="7" presId="urn:microsoft.com/office/officeart/2005/8/layout/list1"/>
    <dgm:cxn modelId="{DE77306F-1A1F-194A-9D5C-403627E02CE8}" srcId="{C13DEE32-DB73-6E47-A488-D00EDA062EA7}" destId="{2992F343-705B-F746-A88A-776A080201AC}" srcOrd="1" destOrd="0" parTransId="{3847F318-2523-304E-9262-7E4D90DA16E2}" sibTransId="{574C37F6-C551-9444-85DE-BDA64D09A14C}"/>
    <dgm:cxn modelId="{FBFE5005-9D17-4949-8A41-75B85F360916}" type="presOf" srcId="{B1BA1CB5-32C2-8346-9929-9BC42F91A9FA}" destId="{04DBCC98-E832-2143-AD68-38EB88D45C9B}" srcOrd="0" destOrd="4" presId="urn:microsoft.com/office/officeart/2005/8/layout/list1"/>
    <dgm:cxn modelId="{743CA74F-A3EE-6046-B7FD-F7849DE681D9}" srcId="{6DE9F52E-AE3E-3B49-8941-A824A45353F2}" destId="{B1BA1CB5-32C2-8346-9929-9BC42F91A9FA}" srcOrd="3" destOrd="0" parTransId="{8BAFFCAC-0C36-8F40-90C6-E88A4650F3DC}" sibTransId="{02330486-FFDF-0146-A063-F99E88554BD8}"/>
    <dgm:cxn modelId="{15D82AE1-5E4E-524C-AE23-DE32F5113964}" srcId="{D2F3863C-B53D-9942-ABDA-28E4D6D4AB38}" destId="{C13DEE32-DB73-6E47-A488-D00EDA062EA7}" srcOrd="1" destOrd="0" parTransId="{FECBB790-EBA6-ED44-8DDD-8F0D539AA8AA}" sibTransId="{B97584A8-CE47-0440-9C8C-9F933383D407}"/>
    <dgm:cxn modelId="{69FD8765-BA24-244C-A1BD-07175C2B2927}" srcId="{C2EF79F7-CB50-7244-BF84-D56F000E8FBD}" destId="{C5C91678-23B5-B64F-B8A5-DBA8577D979A}" srcOrd="2" destOrd="0" parTransId="{3D1BF9CB-7FFC-CE49-A82C-B5CFAFDD4FF9}" sibTransId="{6297DFFE-C0A9-084C-AD42-2DE7D953E512}"/>
    <dgm:cxn modelId="{8FE1676C-8F19-8D43-ADD6-56C36935736A}" type="presOf" srcId="{C13DEE32-DB73-6E47-A488-D00EDA062EA7}" destId="{04DBCC98-E832-2143-AD68-38EB88D45C9B}" srcOrd="0" destOrd="5" presId="urn:microsoft.com/office/officeart/2005/8/layout/list1"/>
    <dgm:cxn modelId="{A2C5C962-7CFA-0945-861E-9279D5F21E2C}" type="presOf" srcId="{50CBC6BF-CB92-5740-8B73-95407EB23FEB}" destId="{04DBCC98-E832-2143-AD68-38EB88D45C9B}" srcOrd="0" destOrd="2" presId="urn:microsoft.com/office/officeart/2005/8/layout/list1"/>
    <dgm:cxn modelId="{AFB65249-C746-7940-97E4-53AAA2B18AAC}" srcId="{C2EF79F7-CB50-7244-BF84-D56F000E8FBD}" destId="{145CFE16-BBFE-734C-82BC-1E1F35B85E37}" srcOrd="3" destOrd="0" parTransId="{F42A1F9B-6FE9-5543-8EC2-5AEAC8A3E2DF}" sibTransId="{549632C1-4E68-084F-9DA3-DB258E6445CF}"/>
    <dgm:cxn modelId="{F95F51D7-6827-474E-8CB5-6C96C843AD68}" type="presOf" srcId="{C2EF79F7-CB50-7244-BF84-D56F000E8FBD}" destId="{04DBCC98-E832-2143-AD68-38EB88D45C9B}" srcOrd="0" destOrd="6" presId="urn:microsoft.com/office/officeart/2005/8/layout/list1"/>
    <dgm:cxn modelId="{49D5579A-B11D-A644-977F-2F820B19A789}" type="presOf" srcId="{FD8897CA-8313-9E45-8C4A-CF551685935B}" destId="{32855D01-053E-544A-BFB0-38FBFDADF026}" srcOrd="0" destOrd="0" presId="urn:microsoft.com/office/officeart/2005/8/layout/list1"/>
    <dgm:cxn modelId="{788682EC-B695-2640-BC0E-E3D5672D21A7}" type="presOf" srcId="{6DE9F52E-AE3E-3B49-8941-A824A45353F2}" destId="{04DBCC98-E832-2143-AD68-38EB88D45C9B}" srcOrd="0" destOrd="0" presId="urn:microsoft.com/office/officeart/2005/8/layout/list1"/>
    <dgm:cxn modelId="{B00FB577-99D1-5648-BBD3-804FFFB1B060}" srcId="{6DE9F52E-AE3E-3B49-8941-A824A45353F2}" destId="{B9E2D7B1-807D-1745-B1FC-5EC0BDE16FE5}" srcOrd="2" destOrd="0" parTransId="{99D7FE28-A60D-834A-9147-713352438202}" sibTransId="{287501FD-9218-134A-8839-6D9C0DDF9FAC}"/>
    <dgm:cxn modelId="{E6CD4E09-833D-AA46-818A-9EA64E38A8C0}" type="presOf" srcId="{145CFE16-BBFE-734C-82BC-1E1F35B85E37}" destId="{04DBCC98-E832-2143-AD68-38EB88D45C9B}" srcOrd="0" destOrd="10" presId="urn:microsoft.com/office/officeart/2005/8/layout/list1"/>
    <dgm:cxn modelId="{AF87704D-F44B-5442-8CFC-CBF365F8C650}" srcId="{C13DEE32-DB73-6E47-A488-D00EDA062EA7}" destId="{C2EF79F7-CB50-7244-BF84-D56F000E8FBD}" srcOrd="0" destOrd="0" parTransId="{25CC4AA4-6B32-0349-9AD9-DB36BE5B770D}" sibTransId="{1B10F676-0456-9946-B15D-DD70E45E3530}"/>
    <dgm:cxn modelId="{2F1CB2F5-991A-4446-9415-62CB96687B90}" type="presOf" srcId="{D2F3863C-B53D-9942-ABDA-28E4D6D4AB38}" destId="{1C8E1EF1-DB9F-104A-8855-615CF64E72EC}" srcOrd="0" destOrd="0" presId="urn:microsoft.com/office/officeart/2005/8/layout/list1"/>
    <dgm:cxn modelId="{7F1DC348-1F19-8C4E-BEC0-35861F07B2E2}" srcId="{6DE9F52E-AE3E-3B49-8941-A824A45353F2}" destId="{50CBC6BF-CB92-5740-8B73-95407EB23FEB}" srcOrd="1" destOrd="0" parTransId="{60362B89-D6A2-D944-903A-C770BF041907}" sibTransId="{A05C4265-D630-B445-B848-D67B68EB38A5}"/>
    <dgm:cxn modelId="{F0FED70D-9ED9-9C4B-88AB-61860BDC6BB2}" type="presOf" srcId="{2992F343-705B-F746-A88A-776A080201AC}" destId="{04DBCC98-E832-2143-AD68-38EB88D45C9B}" srcOrd="0" destOrd="11" presId="urn:microsoft.com/office/officeart/2005/8/layout/list1"/>
    <dgm:cxn modelId="{E73AD524-B1C7-3D4E-B8E5-D5CA5592413D}" srcId="{FD8897CA-8313-9E45-8C4A-CF551685935B}" destId="{D2F3863C-B53D-9942-ABDA-28E4D6D4AB38}" srcOrd="0" destOrd="0" parTransId="{EF1BCA6B-2D4D-DE48-B7A8-CDE9D3ACCDA2}" sibTransId="{DAF6B668-7B8B-AA4F-B51B-BD19D0ABDCAD}"/>
    <dgm:cxn modelId="{2C382A88-1587-FD4F-B9B4-445A91E2FEDB}" srcId="{C13DEE32-DB73-6E47-A488-D00EDA062EA7}" destId="{564DCC2E-47B1-6740-ADA4-BBC3B9751180}" srcOrd="3" destOrd="0" parTransId="{956A6E30-2DBD-5042-8D5D-B08AD8A43A93}" sibTransId="{261D04D5-68B0-4A4E-A5F1-1BDC66874741}"/>
    <dgm:cxn modelId="{7250984B-4CC3-0449-89B8-5AAC56440A22}" type="presOf" srcId="{B9E2D7B1-807D-1745-B1FC-5EC0BDE16FE5}" destId="{04DBCC98-E832-2143-AD68-38EB88D45C9B}" srcOrd="0" destOrd="3" presId="urn:microsoft.com/office/officeart/2005/8/layout/list1"/>
    <dgm:cxn modelId="{E4A09F49-8E81-C740-BEF9-CF888F63254E}" srcId="{C13DEE32-DB73-6E47-A488-D00EDA062EA7}" destId="{EDAA35F1-57EE-9E43-B5F5-B4EC735CC47C}" srcOrd="2" destOrd="0" parTransId="{C7A3F470-F5BC-4F47-95CA-83C0C637CFC9}" sibTransId="{C99D4F34-425F-1A49-AA65-C9A4E899BB5E}"/>
    <dgm:cxn modelId="{E0BE669B-E89B-D04E-84A5-8997EE0E044E}" srcId="{D2F3863C-B53D-9942-ABDA-28E4D6D4AB38}" destId="{6DE9F52E-AE3E-3B49-8941-A824A45353F2}" srcOrd="0" destOrd="0" parTransId="{3A7958CA-A1EB-F34A-9EDD-BC634472F44E}" sibTransId="{7D2F2122-9240-4E49-AA0F-C94B41C91FED}"/>
    <dgm:cxn modelId="{89A06007-279A-414E-9DDA-818841A3FFF0}" srcId="{6DE9F52E-AE3E-3B49-8941-A824A45353F2}" destId="{27A8C1D5-338D-9547-82CD-9E66D9DD3018}" srcOrd="0" destOrd="0" parTransId="{4BD5E14B-2B76-D74E-B8F6-6A2D7947B6C3}" sibTransId="{2481F211-752B-6E40-856E-093D61C60BD8}"/>
    <dgm:cxn modelId="{BF6834D4-9E98-AA42-854D-D24764304D26}" type="presOf" srcId="{D2F3863C-B53D-9942-ABDA-28E4D6D4AB38}" destId="{A1AC8FDC-C2B0-224C-A80C-7186F5C6E5EA}" srcOrd="1" destOrd="0" presId="urn:microsoft.com/office/officeart/2005/8/layout/list1"/>
    <dgm:cxn modelId="{1773ECBC-18A5-2E4C-B1EC-D471C9BA9ACE}" type="presParOf" srcId="{32855D01-053E-544A-BFB0-38FBFDADF026}" destId="{EA29C18E-02ED-5948-B2EB-10ACC59374C9}" srcOrd="0" destOrd="0" presId="urn:microsoft.com/office/officeart/2005/8/layout/list1"/>
    <dgm:cxn modelId="{7001A5C6-0DFE-0B43-9AFD-93703DBC64E0}" type="presParOf" srcId="{EA29C18E-02ED-5948-B2EB-10ACC59374C9}" destId="{1C8E1EF1-DB9F-104A-8855-615CF64E72EC}" srcOrd="0" destOrd="0" presId="urn:microsoft.com/office/officeart/2005/8/layout/list1"/>
    <dgm:cxn modelId="{9E9B3E0A-8673-D349-859B-60F375C7C0E1}" type="presParOf" srcId="{EA29C18E-02ED-5948-B2EB-10ACC59374C9}" destId="{A1AC8FDC-C2B0-224C-A80C-7186F5C6E5EA}" srcOrd="1" destOrd="0" presId="urn:microsoft.com/office/officeart/2005/8/layout/list1"/>
    <dgm:cxn modelId="{56D98266-6523-E140-8F2C-F80C99739ACB}" type="presParOf" srcId="{32855D01-053E-544A-BFB0-38FBFDADF026}" destId="{FDDF5ABE-1C24-C34C-8CF4-62945E7E8D53}" srcOrd="1" destOrd="0" presId="urn:microsoft.com/office/officeart/2005/8/layout/list1"/>
    <dgm:cxn modelId="{B47E4896-532E-AA41-95B1-8F72ADE74B51}" type="presParOf" srcId="{32855D01-053E-544A-BFB0-38FBFDADF026}" destId="{04DBCC98-E832-2143-AD68-38EB88D45C9B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3_5" csCatId="accent3" phldr="1"/>
      <dgm:spPr/>
      <dgm:t>
        <a:bodyPr/>
        <a:lstStyle/>
        <a:p>
          <a:endParaRPr lang="zh-CN" altLang="en-US"/>
        </a:p>
      </dgm:t>
    </dgm:pt>
    <dgm:pt modelId="{702C9F87-6F18-F74E-AF0A-803F8655DF32}">
      <dgm:prSet phldrT="[文本]"/>
      <dgm:spPr/>
      <dgm:t>
        <a:bodyPr/>
        <a:lstStyle/>
        <a:p>
          <a:r>
            <a:rPr lang="zh-CN" altLang="en-US" dirty="0" smtClean="0"/>
            <a:t>工作处理</a:t>
          </a:r>
          <a:endParaRPr lang="zh-CN" altLang="en-US" dirty="0"/>
        </a:p>
      </dgm:t>
    </dgm:pt>
    <dgm:pt modelId="{38368665-4D14-F04E-93C7-F247BFD5DACD}" type="parTrans" cxnId="{D2867B79-96F5-FC4A-B319-B49CE67E1776}">
      <dgm:prSet/>
      <dgm:spPr/>
      <dgm:t>
        <a:bodyPr/>
        <a:lstStyle/>
        <a:p>
          <a:endParaRPr lang="zh-CN" altLang="en-US"/>
        </a:p>
      </dgm:t>
    </dgm:pt>
    <dgm:pt modelId="{D19C484C-95EA-C245-A6CD-F42E24CBEF72}" type="sibTrans" cxnId="{D2867B79-96F5-FC4A-B319-B49CE67E1776}">
      <dgm:prSet/>
      <dgm:spPr/>
      <dgm:t>
        <a:bodyPr/>
        <a:lstStyle/>
        <a:p>
          <a:endParaRPr lang="zh-CN" altLang="en-US"/>
        </a:p>
      </dgm:t>
    </dgm:pt>
    <dgm:pt modelId="{DA31FE1B-F1A7-4147-A085-A5F1CAC8C5CA}">
      <dgm:prSet phldrT="[文本]"/>
      <dgm:spPr/>
      <dgm:t>
        <a:bodyPr/>
        <a:lstStyle/>
        <a:p>
          <a:r>
            <a:rPr lang="zh-CN" altLang="en-US" dirty="0" smtClean="0"/>
            <a:t>流程发起、代办、转办</a:t>
          </a:r>
          <a:endParaRPr lang="zh-CN" altLang="en-US" dirty="0"/>
        </a:p>
      </dgm:t>
    </dgm:pt>
    <dgm:pt modelId="{1717C306-6942-4A4E-8260-2D0D0D7C46E8}" type="parTrans" cxnId="{74EC21A0-6C75-2546-9FC0-4A9656C00600}">
      <dgm:prSet/>
      <dgm:spPr/>
      <dgm:t>
        <a:bodyPr/>
        <a:lstStyle/>
        <a:p>
          <a:endParaRPr lang="zh-CN" altLang="en-US"/>
        </a:p>
      </dgm:t>
    </dgm:pt>
    <dgm:pt modelId="{9BD27A6F-5103-B94A-A2D5-885698E55A77}" type="sibTrans" cxnId="{74EC21A0-6C75-2546-9FC0-4A9656C00600}">
      <dgm:prSet/>
      <dgm:spPr/>
      <dgm:t>
        <a:bodyPr/>
        <a:lstStyle/>
        <a:p>
          <a:endParaRPr lang="zh-CN" altLang="en-US"/>
        </a:p>
      </dgm:t>
    </dgm:pt>
    <dgm:pt modelId="{617A155E-4749-8448-8F86-3D83DC112270}">
      <dgm:prSet phldrT="[文本]"/>
      <dgm:spPr/>
      <dgm:t>
        <a:bodyPr/>
        <a:lstStyle/>
        <a:p>
          <a:r>
            <a:rPr lang="zh-CN" altLang="en-US" dirty="0" smtClean="0"/>
            <a:t>函件发送与接收</a:t>
          </a:r>
          <a:endParaRPr lang="zh-CN" altLang="en-US" dirty="0"/>
        </a:p>
      </dgm:t>
    </dgm:pt>
    <dgm:pt modelId="{AF0B1631-9CFD-CB4B-81D4-2A4C1454A9E9}" type="parTrans" cxnId="{65C8A4F1-9DA7-5D46-BF8B-3856518B0372}">
      <dgm:prSet/>
      <dgm:spPr/>
      <dgm:t>
        <a:bodyPr/>
        <a:lstStyle/>
        <a:p>
          <a:endParaRPr lang="zh-CN" altLang="en-US"/>
        </a:p>
      </dgm:t>
    </dgm:pt>
    <dgm:pt modelId="{6B568C18-8C98-204A-A889-E9B1117E89D0}" type="sibTrans" cxnId="{65C8A4F1-9DA7-5D46-BF8B-3856518B0372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C2990ED-616E-174D-B2EA-D91575B858CC}" type="pres">
      <dgm:prSet presAssocID="{702C9F87-6F18-F74E-AF0A-803F8655DF32}" presName="parentLin" presStyleCnt="0"/>
      <dgm:spPr/>
    </dgm:pt>
    <dgm:pt modelId="{0AD43355-E082-9741-9AD8-C1EAA61D1522}" type="pres">
      <dgm:prSet presAssocID="{702C9F87-6F18-F74E-AF0A-803F8655DF32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59A8AAE0-2778-7047-975F-2AFD35FBB0B6}" type="pres">
      <dgm:prSet presAssocID="{702C9F87-6F18-F74E-AF0A-803F8655DF32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A85F224-A0CA-484B-9BB5-AE5063159A96}" type="pres">
      <dgm:prSet presAssocID="{702C9F87-6F18-F74E-AF0A-803F8655DF32}" presName="negativeSpace" presStyleCnt="0"/>
      <dgm:spPr/>
    </dgm:pt>
    <dgm:pt modelId="{EAE05496-3EAB-AA4C-B4D1-9DCCBE7AAFDC}" type="pres">
      <dgm:prSet presAssocID="{702C9F87-6F18-F74E-AF0A-803F8655DF32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5C8A4F1-9DA7-5D46-BF8B-3856518B0372}" srcId="{702C9F87-6F18-F74E-AF0A-803F8655DF32}" destId="{617A155E-4749-8448-8F86-3D83DC112270}" srcOrd="1" destOrd="0" parTransId="{AF0B1631-9CFD-CB4B-81D4-2A4C1454A9E9}" sibTransId="{6B568C18-8C98-204A-A889-E9B1117E89D0}"/>
    <dgm:cxn modelId="{F2D87080-9558-BC44-988E-40C952AC3919}" type="presOf" srcId="{FD8897CA-8313-9E45-8C4A-CF551685935B}" destId="{32855D01-053E-544A-BFB0-38FBFDADF026}" srcOrd="0" destOrd="0" presId="urn:microsoft.com/office/officeart/2005/8/layout/list1"/>
    <dgm:cxn modelId="{EC0DE56E-F223-EE43-BE77-D5152A4950AE}" type="presOf" srcId="{617A155E-4749-8448-8F86-3D83DC112270}" destId="{EAE05496-3EAB-AA4C-B4D1-9DCCBE7AAFDC}" srcOrd="0" destOrd="1" presId="urn:microsoft.com/office/officeart/2005/8/layout/list1"/>
    <dgm:cxn modelId="{74EC21A0-6C75-2546-9FC0-4A9656C00600}" srcId="{702C9F87-6F18-F74E-AF0A-803F8655DF32}" destId="{DA31FE1B-F1A7-4147-A085-A5F1CAC8C5CA}" srcOrd="0" destOrd="0" parTransId="{1717C306-6942-4A4E-8260-2D0D0D7C46E8}" sibTransId="{9BD27A6F-5103-B94A-A2D5-885698E55A77}"/>
    <dgm:cxn modelId="{D2867B79-96F5-FC4A-B319-B49CE67E1776}" srcId="{FD8897CA-8313-9E45-8C4A-CF551685935B}" destId="{702C9F87-6F18-F74E-AF0A-803F8655DF32}" srcOrd="0" destOrd="0" parTransId="{38368665-4D14-F04E-93C7-F247BFD5DACD}" sibTransId="{D19C484C-95EA-C245-A6CD-F42E24CBEF72}"/>
    <dgm:cxn modelId="{B9B3B37D-4C0E-7A43-8A39-3AF6FD302EA3}" type="presOf" srcId="{702C9F87-6F18-F74E-AF0A-803F8655DF32}" destId="{59A8AAE0-2778-7047-975F-2AFD35FBB0B6}" srcOrd="1" destOrd="0" presId="urn:microsoft.com/office/officeart/2005/8/layout/list1"/>
    <dgm:cxn modelId="{7DB28866-CAF6-7A4F-9333-6579AA2ED3A2}" type="presOf" srcId="{DA31FE1B-F1A7-4147-A085-A5F1CAC8C5CA}" destId="{EAE05496-3EAB-AA4C-B4D1-9DCCBE7AAFDC}" srcOrd="0" destOrd="0" presId="urn:microsoft.com/office/officeart/2005/8/layout/list1"/>
    <dgm:cxn modelId="{36ED4F8C-F32C-524E-9E1B-AAC3C17D8B3C}" type="presOf" srcId="{702C9F87-6F18-F74E-AF0A-803F8655DF32}" destId="{0AD43355-E082-9741-9AD8-C1EAA61D1522}" srcOrd="0" destOrd="0" presId="urn:microsoft.com/office/officeart/2005/8/layout/list1"/>
    <dgm:cxn modelId="{18350522-DFDF-E641-BA7F-3178B9C2DC9F}" type="presParOf" srcId="{32855D01-053E-544A-BFB0-38FBFDADF026}" destId="{4C2990ED-616E-174D-B2EA-D91575B858CC}" srcOrd="0" destOrd="0" presId="urn:microsoft.com/office/officeart/2005/8/layout/list1"/>
    <dgm:cxn modelId="{1DE5B4DD-31F4-7B4A-876D-9D358413AC40}" type="presParOf" srcId="{4C2990ED-616E-174D-B2EA-D91575B858CC}" destId="{0AD43355-E082-9741-9AD8-C1EAA61D1522}" srcOrd="0" destOrd="0" presId="urn:microsoft.com/office/officeart/2005/8/layout/list1"/>
    <dgm:cxn modelId="{0B06161F-90D6-1A47-94F1-6B2B5E5B9F09}" type="presParOf" srcId="{4C2990ED-616E-174D-B2EA-D91575B858CC}" destId="{59A8AAE0-2778-7047-975F-2AFD35FBB0B6}" srcOrd="1" destOrd="0" presId="urn:microsoft.com/office/officeart/2005/8/layout/list1"/>
    <dgm:cxn modelId="{6A72DAB2-7D68-594A-936E-7207182301DC}" type="presParOf" srcId="{32855D01-053E-544A-BFB0-38FBFDADF026}" destId="{DA85F224-A0CA-484B-9BB5-AE5063159A96}" srcOrd="1" destOrd="0" presId="urn:microsoft.com/office/officeart/2005/8/layout/list1"/>
    <dgm:cxn modelId="{B153DF07-4B2A-C044-A67A-853A0D536CCF}" type="presParOf" srcId="{32855D01-053E-544A-BFB0-38FBFDADF026}" destId="{EAE05496-3EAB-AA4C-B4D1-9DCCBE7AAFD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zh-CN" altLang="en-US"/>
        </a:p>
      </dgm:t>
    </dgm:pt>
    <dgm:pt modelId="{7AF82FE3-E99C-874D-8CD1-C0DBB351EE6E}">
      <dgm:prSet phldrT="[文本]"/>
      <dgm:spPr/>
      <dgm:t>
        <a:bodyPr/>
        <a:lstStyle/>
        <a:p>
          <a:r>
            <a:rPr lang="zh-CN" altLang="en-US" dirty="0" smtClean="0"/>
            <a:t>项目管理</a:t>
          </a:r>
          <a:endParaRPr lang="zh-CN" altLang="en-US" dirty="0"/>
        </a:p>
      </dgm:t>
    </dgm:pt>
    <dgm:pt modelId="{B5126162-30DD-A34F-AE79-A5860329C3A6}" type="parTrans" cxnId="{1CCC2D36-89C0-A045-BFF5-B2AA471F75BD}">
      <dgm:prSet/>
      <dgm:spPr/>
      <dgm:t>
        <a:bodyPr/>
        <a:lstStyle/>
        <a:p>
          <a:endParaRPr lang="zh-CN" altLang="en-US"/>
        </a:p>
      </dgm:t>
    </dgm:pt>
    <dgm:pt modelId="{9A3B0267-3500-5A4A-9630-B3393348AE16}" type="sibTrans" cxnId="{1CCC2D36-89C0-A045-BFF5-B2AA471F75BD}">
      <dgm:prSet/>
      <dgm:spPr/>
      <dgm:t>
        <a:bodyPr/>
        <a:lstStyle/>
        <a:p>
          <a:endParaRPr lang="zh-CN" altLang="en-US"/>
        </a:p>
      </dgm:t>
    </dgm:pt>
    <dgm:pt modelId="{67F60F6B-DBC8-BC49-A439-2089576D747A}">
      <dgm:prSet phldrT="[文本]"/>
      <dgm:spPr/>
      <dgm:t>
        <a:bodyPr/>
        <a:lstStyle/>
        <a:p>
          <a:r>
            <a:rPr lang="zh-CN" altLang="en-US" dirty="0" smtClean="0"/>
            <a:t>项目监控</a:t>
          </a:r>
          <a:endParaRPr lang="zh-CN" altLang="en-US" dirty="0"/>
        </a:p>
      </dgm:t>
    </dgm:pt>
    <dgm:pt modelId="{283CBA29-24AC-BE43-AB27-14510FD43E24}" type="parTrans" cxnId="{BF4F3C04-48A9-3A41-84CE-4E1B6CF2F133}">
      <dgm:prSet/>
      <dgm:spPr/>
      <dgm:t>
        <a:bodyPr/>
        <a:lstStyle/>
        <a:p>
          <a:endParaRPr lang="zh-CN" altLang="en-US"/>
        </a:p>
      </dgm:t>
    </dgm:pt>
    <dgm:pt modelId="{43836E79-3D7A-5340-BCB2-2292B72A549E}" type="sibTrans" cxnId="{BF4F3C04-48A9-3A41-84CE-4E1B6CF2F133}">
      <dgm:prSet/>
      <dgm:spPr/>
      <dgm:t>
        <a:bodyPr/>
        <a:lstStyle/>
        <a:p>
          <a:endParaRPr lang="zh-CN" altLang="en-US"/>
        </a:p>
      </dgm:t>
    </dgm:pt>
    <dgm:pt modelId="{A665A4CB-E540-F74A-94EF-F68A35CE5D5A}">
      <dgm:prSet phldrT="[文本]"/>
      <dgm:spPr/>
      <dgm:t>
        <a:bodyPr/>
        <a:lstStyle/>
        <a:p>
          <a:r>
            <a:rPr lang="zh-CN" altLang="en-US" dirty="0" smtClean="0"/>
            <a:t>采购管理</a:t>
          </a:r>
          <a:endParaRPr lang="zh-CN" altLang="en-US" dirty="0"/>
        </a:p>
      </dgm:t>
    </dgm:pt>
    <dgm:pt modelId="{C8EFAD3E-3B8D-E646-AA75-2FAC557E34F9}" type="parTrans" cxnId="{16D043F7-6249-9B4C-9376-754913AABB97}">
      <dgm:prSet/>
      <dgm:spPr/>
      <dgm:t>
        <a:bodyPr/>
        <a:lstStyle/>
        <a:p>
          <a:endParaRPr lang="zh-CN" altLang="en-US"/>
        </a:p>
      </dgm:t>
    </dgm:pt>
    <dgm:pt modelId="{88F92D66-B63F-2F4A-993E-D4BCB9C89CA9}" type="sibTrans" cxnId="{16D043F7-6249-9B4C-9376-754913AABB97}">
      <dgm:prSet/>
      <dgm:spPr/>
      <dgm:t>
        <a:bodyPr/>
        <a:lstStyle/>
        <a:p>
          <a:endParaRPr lang="zh-CN" altLang="en-US"/>
        </a:p>
      </dgm:t>
    </dgm:pt>
    <dgm:pt modelId="{39811F96-5BDB-F046-8842-159B6567CBA7}">
      <dgm:prSet phldrT="[文本]"/>
      <dgm:spPr/>
      <dgm:t>
        <a:bodyPr/>
        <a:lstStyle/>
        <a:p>
          <a:r>
            <a:rPr lang="zh-CN" altLang="en-US" dirty="0" smtClean="0"/>
            <a:t>风险管理</a:t>
          </a:r>
          <a:endParaRPr lang="zh-CN" altLang="en-US" dirty="0"/>
        </a:p>
      </dgm:t>
    </dgm:pt>
    <dgm:pt modelId="{F50E5D28-829D-C343-9C47-1FD7E379592C}" type="parTrans" cxnId="{CBDE16A8-D0F8-3B4E-9419-AD00B4C89F07}">
      <dgm:prSet/>
      <dgm:spPr/>
      <dgm:t>
        <a:bodyPr/>
        <a:lstStyle/>
        <a:p>
          <a:endParaRPr lang="zh-CN" altLang="en-US"/>
        </a:p>
      </dgm:t>
    </dgm:pt>
    <dgm:pt modelId="{B3F7E376-0A80-2C40-8B0F-6CC98C80F2BE}" type="sibTrans" cxnId="{CBDE16A8-D0F8-3B4E-9419-AD00B4C89F07}">
      <dgm:prSet/>
      <dgm:spPr/>
      <dgm:t>
        <a:bodyPr/>
        <a:lstStyle/>
        <a:p>
          <a:endParaRPr lang="zh-CN" altLang="en-US"/>
        </a:p>
      </dgm:t>
    </dgm:pt>
    <dgm:pt modelId="{18D7F4D7-D94F-3F43-AF4E-CB3EBEA50AF7}">
      <dgm:prSet phldrT="[文本]"/>
      <dgm:spPr/>
      <dgm:t>
        <a:bodyPr/>
        <a:lstStyle/>
        <a:p>
          <a:r>
            <a:rPr lang="zh-CN" altLang="en-US" dirty="0" smtClean="0"/>
            <a:t>质量管理</a:t>
          </a:r>
          <a:endParaRPr lang="zh-CN" altLang="en-US" dirty="0"/>
        </a:p>
      </dgm:t>
    </dgm:pt>
    <dgm:pt modelId="{B5D29EF9-CAF6-234C-BAFC-05D3CFA71DB3}" type="parTrans" cxnId="{8B38D196-3642-DB48-BBD9-53A41CB0DD33}">
      <dgm:prSet/>
      <dgm:spPr/>
      <dgm:t>
        <a:bodyPr/>
        <a:lstStyle/>
        <a:p>
          <a:endParaRPr lang="zh-CN" altLang="en-US"/>
        </a:p>
      </dgm:t>
    </dgm:pt>
    <dgm:pt modelId="{B0E309FC-13AE-9647-934A-3E3DCC0BA5AE}" type="sibTrans" cxnId="{8B38D196-3642-DB48-BBD9-53A41CB0DD33}">
      <dgm:prSet/>
      <dgm:spPr/>
      <dgm:t>
        <a:bodyPr/>
        <a:lstStyle/>
        <a:p>
          <a:endParaRPr lang="zh-CN" altLang="en-US"/>
        </a:p>
      </dgm:t>
    </dgm:pt>
    <dgm:pt modelId="{E2BA6018-8508-0F4D-A27D-8AB4AE38329D}">
      <dgm:prSet phldrT="[文本]"/>
      <dgm:spPr/>
      <dgm:t>
        <a:bodyPr/>
        <a:lstStyle/>
        <a:p>
          <a:r>
            <a:rPr lang="zh-CN" altLang="en-US" dirty="0" smtClean="0"/>
            <a:t>安全管理</a:t>
          </a:r>
          <a:endParaRPr lang="zh-CN" altLang="en-US" dirty="0"/>
        </a:p>
      </dgm:t>
    </dgm:pt>
    <dgm:pt modelId="{21FAFBA3-813F-4C41-A76E-0F0BA692D828}" type="parTrans" cxnId="{B87AE77C-485B-764F-B4B8-F81EB5F7ECDE}">
      <dgm:prSet/>
      <dgm:spPr/>
      <dgm:t>
        <a:bodyPr/>
        <a:lstStyle/>
        <a:p>
          <a:endParaRPr lang="zh-CN" altLang="en-US"/>
        </a:p>
      </dgm:t>
    </dgm:pt>
    <dgm:pt modelId="{51A0372C-861E-3D41-8ADD-53D261CDE719}" type="sibTrans" cxnId="{B87AE77C-485B-764F-B4B8-F81EB5F7ECDE}">
      <dgm:prSet/>
      <dgm:spPr/>
      <dgm:t>
        <a:bodyPr/>
        <a:lstStyle/>
        <a:p>
          <a:endParaRPr lang="zh-CN" altLang="en-US"/>
        </a:p>
      </dgm:t>
    </dgm:pt>
    <dgm:pt modelId="{2A2A60FB-0CA3-E045-9296-FEAE4368A644}">
      <dgm:prSet phldrT="[文本]"/>
      <dgm:spPr/>
      <dgm:t>
        <a:bodyPr/>
        <a:lstStyle/>
        <a:p>
          <a:r>
            <a:rPr lang="zh-CN" altLang="en-US" dirty="0" smtClean="0"/>
            <a:t>进度管理</a:t>
          </a:r>
          <a:endParaRPr lang="zh-CN" altLang="en-US" dirty="0"/>
        </a:p>
      </dgm:t>
    </dgm:pt>
    <dgm:pt modelId="{CCFD4A1C-8854-8D4D-9EA0-AAE27F9FE23C}" type="parTrans" cxnId="{B9152816-0987-6F4E-8A3C-D45A7F9644A1}">
      <dgm:prSet/>
      <dgm:spPr/>
      <dgm:t>
        <a:bodyPr/>
        <a:lstStyle/>
        <a:p>
          <a:endParaRPr lang="zh-CN" altLang="en-US"/>
        </a:p>
      </dgm:t>
    </dgm:pt>
    <dgm:pt modelId="{49D062E6-4C01-2A4A-B1EC-0EE82BC3AAC8}" type="sibTrans" cxnId="{B9152816-0987-6F4E-8A3C-D45A7F9644A1}">
      <dgm:prSet/>
      <dgm:spPr/>
      <dgm:t>
        <a:bodyPr/>
        <a:lstStyle/>
        <a:p>
          <a:endParaRPr lang="zh-CN" altLang="en-US"/>
        </a:p>
      </dgm:t>
    </dgm:pt>
    <dgm:pt modelId="{A920F45D-E791-044F-9731-58352B3332CC}">
      <dgm:prSet phldrT="[文本]"/>
      <dgm:spPr/>
      <dgm:t>
        <a:bodyPr/>
        <a:lstStyle/>
        <a:p>
          <a:r>
            <a:rPr lang="zh-CN" altLang="en-US" dirty="0" smtClean="0"/>
            <a:t>合同管理</a:t>
          </a:r>
          <a:endParaRPr lang="zh-CN" altLang="en-US" dirty="0"/>
        </a:p>
      </dgm:t>
    </dgm:pt>
    <dgm:pt modelId="{F6408B52-1A67-6141-B620-245911A75B0E}" type="parTrans" cxnId="{E8715239-4783-CE46-AC5D-83E17A6A4988}">
      <dgm:prSet/>
      <dgm:spPr/>
      <dgm:t>
        <a:bodyPr/>
        <a:lstStyle/>
        <a:p>
          <a:endParaRPr lang="zh-CN" altLang="en-US"/>
        </a:p>
      </dgm:t>
    </dgm:pt>
    <dgm:pt modelId="{29683616-36C8-284B-81E7-E209772C5B4C}" type="sibTrans" cxnId="{E8715239-4783-CE46-AC5D-83E17A6A4988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39FF362D-9707-5648-AE41-B59DCEAE520D}" type="pres">
      <dgm:prSet presAssocID="{7AF82FE3-E99C-874D-8CD1-C0DBB351EE6E}" presName="parentLin" presStyleCnt="0"/>
      <dgm:spPr/>
    </dgm:pt>
    <dgm:pt modelId="{55563A4B-D34B-8648-94D7-8F829AE35C6E}" type="pres">
      <dgm:prSet presAssocID="{7AF82FE3-E99C-874D-8CD1-C0DBB351EE6E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8F093D0C-5905-5B4D-8DE9-D9A54F3F10A1}" type="pres">
      <dgm:prSet presAssocID="{7AF82FE3-E99C-874D-8CD1-C0DBB351EE6E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3CDB1E-7EB7-334B-B065-159C17D3D8BC}" type="pres">
      <dgm:prSet presAssocID="{7AF82FE3-E99C-874D-8CD1-C0DBB351EE6E}" presName="negativeSpace" presStyleCnt="0"/>
      <dgm:spPr/>
    </dgm:pt>
    <dgm:pt modelId="{4D2BF5A0-0582-FA4A-9437-903D6528932C}" type="pres">
      <dgm:prSet presAssocID="{7AF82FE3-E99C-874D-8CD1-C0DBB351EE6E}" presName="childText" presStyleLbl="conFgAcc1" presStyleIdx="0" presStyleCnt="1" custLinFactNeighborX="14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C015957-5F29-BD4A-AEAE-A627D8CED03D}" type="presOf" srcId="{18D7F4D7-D94F-3F43-AF4E-CB3EBEA50AF7}" destId="{4D2BF5A0-0582-FA4A-9437-903D6528932C}" srcOrd="0" destOrd="3" presId="urn:microsoft.com/office/officeart/2005/8/layout/list1"/>
    <dgm:cxn modelId="{8B38D196-3642-DB48-BBD9-53A41CB0DD33}" srcId="{7AF82FE3-E99C-874D-8CD1-C0DBB351EE6E}" destId="{18D7F4D7-D94F-3F43-AF4E-CB3EBEA50AF7}" srcOrd="3" destOrd="0" parTransId="{B5D29EF9-CAF6-234C-BAFC-05D3CFA71DB3}" sibTransId="{B0E309FC-13AE-9647-934A-3E3DCC0BA5AE}"/>
    <dgm:cxn modelId="{BF4F3C04-48A9-3A41-84CE-4E1B6CF2F133}" srcId="{7AF82FE3-E99C-874D-8CD1-C0DBB351EE6E}" destId="{67F60F6B-DBC8-BC49-A439-2089576D747A}" srcOrd="0" destOrd="0" parTransId="{283CBA29-24AC-BE43-AB27-14510FD43E24}" sibTransId="{43836E79-3D7A-5340-BCB2-2292B72A549E}"/>
    <dgm:cxn modelId="{7844BEAC-8D77-AC4E-B27F-563C151DD66C}" type="presOf" srcId="{A665A4CB-E540-F74A-94EF-F68A35CE5D5A}" destId="{4D2BF5A0-0582-FA4A-9437-903D6528932C}" srcOrd="0" destOrd="1" presId="urn:microsoft.com/office/officeart/2005/8/layout/list1"/>
    <dgm:cxn modelId="{B9152816-0987-6F4E-8A3C-D45A7F9644A1}" srcId="{7AF82FE3-E99C-874D-8CD1-C0DBB351EE6E}" destId="{2A2A60FB-0CA3-E045-9296-FEAE4368A644}" srcOrd="5" destOrd="0" parTransId="{CCFD4A1C-8854-8D4D-9EA0-AAE27F9FE23C}" sibTransId="{49D062E6-4C01-2A4A-B1EC-0EE82BC3AAC8}"/>
    <dgm:cxn modelId="{B87AE77C-485B-764F-B4B8-F81EB5F7ECDE}" srcId="{7AF82FE3-E99C-874D-8CD1-C0DBB351EE6E}" destId="{E2BA6018-8508-0F4D-A27D-8AB4AE38329D}" srcOrd="4" destOrd="0" parTransId="{21FAFBA3-813F-4C41-A76E-0F0BA692D828}" sibTransId="{51A0372C-861E-3D41-8ADD-53D261CDE719}"/>
    <dgm:cxn modelId="{2E397E69-7877-7E4E-8531-04D8C8E0B5B8}" type="presOf" srcId="{2A2A60FB-0CA3-E045-9296-FEAE4368A644}" destId="{4D2BF5A0-0582-FA4A-9437-903D6528932C}" srcOrd="0" destOrd="5" presId="urn:microsoft.com/office/officeart/2005/8/layout/list1"/>
    <dgm:cxn modelId="{F6CA24B5-A070-D64B-915C-180371774342}" type="presOf" srcId="{FD8897CA-8313-9E45-8C4A-CF551685935B}" destId="{32855D01-053E-544A-BFB0-38FBFDADF026}" srcOrd="0" destOrd="0" presId="urn:microsoft.com/office/officeart/2005/8/layout/list1"/>
    <dgm:cxn modelId="{CB693F16-4DF5-784E-859D-4E312E6610A4}" type="presOf" srcId="{7AF82FE3-E99C-874D-8CD1-C0DBB351EE6E}" destId="{8F093D0C-5905-5B4D-8DE9-D9A54F3F10A1}" srcOrd="1" destOrd="0" presId="urn:microsoft.com/office/officeart/2005/8/layout/list1"/>
    <dgm:cxn modelId="{AD7ED4AA-2C70-9246-A0B0-D798F86E1550}" type="presOf" srcId="{A920F45D-E791-044F-9731-58352B3332CC}" destId="{4D2BF5A0-0582-FA4A-9437-903D6528932C}" srcOrd="0" destOrd="6" presId="urn:microsoft.com/office/officeart/2005/8/layout/list1"/>
    <dgm:cxn modelId="{00545DE0-11EA-D347-8338-6F69A596C5E6}" type="presOf" srcId="{67F60F6B-DBC8-BC49-A439-2089576D747A}" destId="{4D2BF5A0-0582-FA4A-9437-903D6528932C}" srcOrd="0" destOrd="0" presId="urn:microsoft.com/office/officeart/2005/8/layout/list1"/>
    <dgm:cxn modelId="{CBDE16A8-D0F8-3B4E-9419-AD00B4C89F07}" srcId="{7AF82FE3-E99C-874D-8CD1-C0DBB351EE6E}" destId="{39811F96-5BDB-F046-8842-159B6567CBA7}" srcOrd="2" destOrd="0" parTransId="{F50E5D28-829D-C343-9C47-1FD7E379592C}" sibTransId="{B3F7E376-0A80-2C40-8B0F-6CC98C80F2BE}"/>
    <dgm:cxn modelId="{61EC465B-04FF-1E48-90E2-980C5E1887C2}" type="presOf" srcId="{E2BA6018-8508-0F4D-A27D-8AB4AE38329D}" destId="{4D2BF5A0-0582-FA4A-9437-903D6528932C}" srcOrd="0" destOrd="4" presId="urn:microsoft.com/office/officeart/2005/8/layout/list1"/>
    <dgm:cxn modelId="{E4F6940A-3260-DB43-8AEE-7D79D0DAF0FE}" type="presOf" srcId="{39811F96-5BDB-F046-8842-159B6567CBA7}" destId="{4D2BF5A0-0582-FA4A-9437-903D6528932C}" srcOrd="0" destOrd="2" presId="urn:microsoft.com/office/officeart/2005/8/layout/list1"/>
    <dgm:cxn modelId="{E8715239-4783-CE46-AC5D-83E17A6A4988}" srcId="{7AF82FE3-E99C-874D-8CD1-C0DBB351EE6E}" destId="{A920F45D-E791-044F-9731-58352B3332CC}" srcOrd="6" destOrd="0" parTransId="{F6408B52-1A67-6141-B620-245911A75B0E}" sibTransId="{29683616-36C8-284B-81E7-E209772C5B4C}"/>
    <dgm:cxn modelId="{16D043F7-6249-9B4C-9376-754913AABB97}" srcId="{7AF82FE3-E99C-874D-8CD1-C0DBB351EE6E}" destId="{A665A4CB-E540-F74A-94EF-F68A35CE5D5A}" srcOrd="1" destOrd="0" parTransId="{C8EFAD3E-3B8D-E646-AA75-2FAC557E34F9}" sibTransId="{88F92D66-B63F-2F4A-993E-D4BCB9C89CA9}"/>
    <dgm:cxn modelId="{1CCC2D36-89C0-A045-BFF5-B2AA471F75BD}" srcId="{FD8897CA-8313-9E45-8C4A-CF551685935B}" destId="{7AF82FE3-E99C-874D-8CD1-C0DBB351EE6E}" srcOrd="0" destOrd="0" parTransId="{B5126162-30DD-A34F-AE79-A5860329C3A6}" sibTransId="{9A3B0267-3500-5A4A-9630-B3393348AE16}"/>
    <dgm:cxn modelId="{31277903-89E7-4C48-9F62-611C719883ED}" type="presOf" srcId="{7AF82FE3-E99C-874D-8CD1-C0DBB351EE6E}" destId="{55563A4B-D34B-8648-94D7-8F829AE35C6E}" srcOrd="0" destOrd="0" presId="urn:microsoft.com/office/officeart/2005/8/layout/list1"/>
    <dgm:cxn modelId="{93A1F83C-D633-2D44-8D52-9C939B6B33EF}" type="presParOf" srcId="{32855D01-053E-544A-BFB0-38FBFDADF026}" destId="{39FF362D-9707-5648-AE41-B59DCEAE520D}" srcOrd="0" destOrd="0" presId="urn:microsoft.com/office/officeart/2005/8/layout/list1"/>
    <dgm:cxn modelId="{F464EBE3-41D9-D540-AA78-F6FA2D556714}" type="presParOf" srcId="{39FF362D-9707-5648-AE41-B59DCEAE520D}" destId="{55563A4B-D34B-8648-94D7-8F829AE35C6E}" srcOrd="0" destOrd="0" presId="urn:microsoft.com/office/officeart/2005/8/layout/list1"/>
    <dgm:cxn modelId="{873A352C-3D4A-8A4D-AAD9-CE19C9D2BFD5}" type="presParOf" srcId="{39FF362D-9707-5648-AE41-B59DCEAE520D}" destId="{8F093D0C-5905-5B4D-8DE9-D9A54F3F10A1}" srcOrd="1" destOrd="0" presId="urn:microsoft.com/office/officeart/2005/8/layout/list1"/>
    <dgm:cxn modelId="{6B05F006-EB71-8348-A058-FA96862080F5}" type="presParOf" srcId="{32855D01-053E-544A-BFB0-38FBFDADF026}" destId="{913CDB1E-7EB7-334B-B065-159C17D3D8BC}" srcOrd="1" destOrd="0" presId="urn:microsoft.com/office/officeart/2005/8/layout/list1"/>
    <dgm:cxn modelId="{356B602E-99A2-7540-828A-57E6016647D7}" type="presParOf" srcId="{32855D01-053E-544A-BFB0-38FBFDADF026}" destId="{4D2BF5A0-0582-FA4A-9437-903D6528932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zh-CN" altLang="en-US"/>
        </a:p>
      </dgm:t>
    </dgm:pt>
    <dgm:pt modelId="{67F60F6B-DBC8-BC49-A439-2089576D747A}">
      <dgm:prSet phldrT="[文本]"/>
      <dgm:spPr/>
      <dgm:t>
        <a:bodyPr/>
        <a:lstStyle/>
        <a:p>
          <a:r>
            <a:rPr lang="zh-CN" altLang="en-US" dirty="0" smtClean="0"/>
            <a:t>项目监控</a:t>
          </a:r>
          <a:endParaRPr lang="zh-CN" altLang="en-US" dirty="0"/>
        </a:p>
      </dgm:t>
    </dgm:pt>
    <dgm:pt modelId="{283CBA29-24AC-BE43-AB27-14510FD43E24}" type="parTrans" cxnId="{BF4F3C04-48A9-3A41-84CE-4E1B6CF2F133}">
      <dgm:prSet/>
      <dgm:spPr/>
      <dgm:t>
        <a:bodyPr/>
        <a:lstStyle/>
        <a:p>
          <a:endParaRPr lang="zh-CN" altLang="en-US"/>
        </a:p>
      </dgm:t>
    </dgm:pt>
    <dgm:pt modelId="{43836E79-3D7A-5340-BCB2-2292B72A549E}" type="sibTrans" cxnId="{BF4F3C04-48A9-3A41-84CE-4E1B6CF2F133}">
      <dgm:prSet/>
      <dgm:spPr/>
      <dgm:t>
        <a:bodyPr/>
        <a:lstStyle/>
        <a:p>
          <a:endParaRPr lang="zh-CN" altLang="en-US"/>
        </a:p>
      </dgm:t>
    </dgm:pt>
    <dgm:pt modelId="{F7164779-26E6-4A4F-B7F6-293AD5B68DF3}">
      <dgm:prSet phldrT="[文本]"/>
      <dgm:spPr/>
      <dgm:t>
        <a:bodyPr/>
        <a:lstStyle/>
        <a:p>
          <a:r>
            <a:rPr lang="zh-CN" altLang="en-US" dirty="0" smtClean="0"/>
            <a:t>支持自由定制监控模版</a:t>
          </a:r>
          <a:endParaRPr lang="zh-CN" altLang="en-US" dirty="0"/>
        </a:p>
      </dgm:t>
    </dgm:pt>
    <dgm:pt modelId="{71B2CFE6-9D6E-974F-BEE9-1BA89894805C}" type="parTrans" cxnId="{1F37CF6F-FD2A-CF41-80DB-C0C951CF2CA1}">
      <dgm:prSet/>
      <dgm:spPr/>
      <dgm:t>
        <a:bodyPr/>
        <a:lstStyle/>
        <a:p>
          <a:endParaRPr lang="zh-CN" altLang="en-US"/>
        </a:p>
      </dgm:t>
    </dgm:pt>
    <dgm:pt modelId="{EF744290-281E-2049-A617-EC537F73B93E}" type="sibTrans" cxnId="{1F37CF6F-FD2A-CF41-80DB-C0C951CF2CA1}">
      <dgm:prSet/>
      <dgm:spPr/>
      <dgm:t>
        <a:bodyPr/>
        <a:lstStyle/>
        <a:p>
          <a:endParaRPr lang="zh-CN" altLang="en-US"/>
        </a:p>
      </dgm:t>
    </dgm:pt>
    <dgm:pt modelId="{84253691-3F4F-3545-95E9-D270A8072D41}">
      <dgm:prSet phldrT="[文本]"/>
      <dgm:spPr/>
      <dgm:t>
        <a:bodyPr/>
        <a:lstStyle/>
        <a:p>
          <a:r>
            <a:rPr lang="zh-CN" altLang="en-US" dirty="0" smtClean="0"/>
            <a:t>已有模版：工程款支付、暂估价采购、工程造价变动、工程款支付、暂估价支付、合同管理</a:t>
          </a:r>
          <a:endParaRPr lang="zh-CN" altLang="en-US" dirty="0"/>
        </a:p>
      </dgm:t>
    </dgm:pt>
    <dgm:pt modelId="{9EADFDD4-A9AB-E945-B5DB-760A3546D533}" type="parTrans" cxnId="{4F5E8569-49DD-1A42-87B7-F41A0F0EA63E}">
      <dgm:prSet/>
      <dgm:spPr/>
      <dgm:t>
        <a:bodyPr/>
        <a:lstStyle/>
        <a:p>
          <a:endParaRPr lang="zh-CN" altLang="en-US"/>
        </a:p>
      </dgm:t>
    </dgm:pt>
    <dgm:pt modelId="{1DBCABF5-2CF1-434C-9374-F4285B2299D9}" type="sibTrans" cxnId="{4F5E8569-49DD-1A42-87B7-F41A0F0EA63E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1C19B88-048C-9549-A666-7C1A68142594}" type="pres">
      <dgm:prSet presAssocID="{67F60F6B-DBC8-BC49-A439-2089576D747A}" presName="parentLin" presStyleCnt="0"/>
      <dgm:spPr/>
    </dgm:pt>
    <dgm:pt modelId="{F4EA5416-271B-CB4E-AE10-79FFC7B6AAD2}" type="pres">
      <dgm:prSet presAssocID="{67F60F6B-DBC8-BC49-A439-2089576D747A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8DE78099-DA97-B44F-B172-79B4AFA96741}" type="pres">
      <dgm:prSet presAssocID="{67F60F6B-DBC8-BC49-A439-2089576D747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EA51593-692A-354D-965A-E0C13885FCF9}" type="pres">
      <dgm:prSet presAssocID="{67F60F6B-DBC8-BC49-A439-2089576D747A}" presName="negativeSpace" presStyleCnt="0"/>
      <dgm:spPr/>
    </dgm:pt>
    <dgm:pt modelId="{7BA91F2E-210C-AE4C-B018-45AFCF36FA01}" type="pres">
      <dgm:prSet presAssocID="{67F60F6B-DBC8-BC49-A439-2089576D747A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F4F3C04-48A9-3A41-84CE-4E1B6CF2F133}" srcId="{FD8897CA-8313-9E45-8C4A-CF551685935B}" destId="{67F60F6B-DBC8-BC49-A439-2089576D747A}" srcOrd="0" destOrd="0" parTransId="{283CBA29-24AC-BE43-AB27-14510FD43E24}" sibTransId="{43836E79-3D7A-5340-BCB2-2292B72A549E}"/>
    <dgm:cxn modelId="{5BEC904E-B6C8-8445-A998-CE0BA94CB205}" type="presOf" srcId="{67F60F6B-DBC8-BC49-A439-2089576D747A}" destId="{8DE78099-DA97-B44F-B172-79B4AFA96741}" srcOrd="1" destOrd="0" presId="urn:microsoft.com/office/officeart/2005/8/layout/list1"/>
    <dgm:cxn modelId="{15B02AF8-4112-4341-876F-8C862A40BA12}" type="presOf" srcId="{67F60F6B-DBC8-BC49-A439-2089576D747A}" destId="{F4EA5416-271B-CB4E-AE10-79FFC7B6AAD2}" srcOrd="0" destOrd="0" presId="urn:microsoft.com/office/officeart/2005/8/layout/list1"/>
    <dgm:cxn modelId="{4F5E8569-49DD-1A42-87B7-F41A0F0EA63E}" srcId="{67F60F6B-DBC8-BC49-A439-2089576D747A}" destId="{84253691-3F4F-3545-95E9-D270A8072D41}" srcOrd="0" destOrd="0" parTransId="{9EADFDD4-A9AB-E945-B5DB-760A3546D533}" sibTransId="{1DBCABF5-2CF1-434C-9374-F4285B2299D9}"/>
    <dgm:cxn modelId="{1F37CF6F-FD2A-CF41-80DB-C0C951CF2CA1}" srcId="{67F60F6B-DBC8-BC49-A439-2089576D747A}" destId="{F7164779-26E6-4A4F-B7F6-293AD5B68DF3}" srcOrd="1" destOrd="0" parTransId="{71B2CFE6-9D6E-974F-BEE9-1BA89894805C}" sibTransId="{EF744290-281E-2049-A617-EC537F73B93E}"/>
    <dgm:cxn modelId="{FC3397F5-4FDC-2041-82A5-BEA8283D0419}" type="presOf" srcId="{F7164779-26E6-4A4F-B7F6-293AD5B68DF3}" destId="{7BA91F2E-210C-AE4C-B018-45AFCF36FA01}" srcOrd="0" destOrd="1" presId="urn:microsoft.com/office/officeart/2005/8/layout/list1"/>
    <dgm:cxn modelId="{4D402A00-A6C1-8343-A1D3-E20D43F0C57A}" type="presOf" srcId="{84253691-3F4F-3545-95E9-D270A8072D41}" destId="{7BA91F2E-210C-AE4C-B018-45AFCF36FA01}" srcOrd="0" destOrd="0" presId="urn:microsoft.com/office/officeart/2005/8/layout/list1"/>
    <dgm:cxn modelId="{DBB59AF8-E94A-0F49-A371-5F870EFB74B9}" type="presOf" srcId="{FD8897CA-8313-9E45-8C4A-CF551685935B}" destId="{32855D01-053E-544A-BFB0-38FBFDADF026}" srcOrd="0" destOrd="0" presId="urn:microsoft.com/office/officeart/2005/8/layout/list1"/>
    <dgm:cxn modelId="{E82D79A7-D2D4-D14D-BD44-1C1059233D69}" type="presParOf" srcId="{32855D01-053E-544A-BFB0-38FBFDADF026}" destId="{41C19B88-048C-9549-A666-7C1A68142594}" srcOrd="0" destOrd="0" presId="urn:microsoft.com/office/officeart/2005/8/layout/list1"/>
    <dgm:cxn modelId="{0FFD6482-9DAC-6543-B88E-D34AEC6EF26A}" type="presParOf" srcId="{41C19B88-048C-9549-A666-7C1A68142594}" destId="{F4EA5416-271B-CB4E-AE10-79FFC7B6AAD2}" srcOrd="0" destOrd="0" presId="urn:microsoft.com/office/officeart/2005/8/layout/list1"/>
    <dgm:cxn modelId="{02A9259A-C3D5-C24E-9FD6-8273A551CBF8}" type="presParOf" srcId="{41C19B88-048C-9549-A666-7C1A68142594}" destId="{8DE78099-DA97-B44F-B172-79B4AFA96741}" srcOrd="1" destOrd="0" presId="urn:microsoft.com/office/officeart/2005/8/layout/list1"/>
    <dgm:cxn modelId="{4C83A3B9-F0B1-D04C-AF4F-026C364F2D8C}" type="presParOf" srcId="{32855D01-053E-544A-BFB0-38FBFDADF026}" destId="{BEA51593-692A-354D-965A-E0C13885FCF9}" srcOrd="1" destOrd="0" presId="urn:microsoft.com/office/officeart/2005/8/layout/list1"/>
    <dgm:cxn modelId="{9C6E025A-ADBC-5D4B-8666-622B87D87239}" type="presParOf" srcId="{32855D01-053E-544A-BFB0-38FBFDADF026}" destId="{7BA91F2E-210C-AE4C-B018-45AFCF36FA01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zh-CN" altLang="en-US"/>
        </a:p>
      </dgm:t>
    </dgm:pt>
    <dgm:pt modelId="{A665A4CB-E540-F74A-94EF-F68A35CE5D5A}">
      <dgm:prSet phldrT="[文本]"/>
      <dgm:spPr/>
      <dgm:t>
        <a:bodyPr/>
        <a:lstStyle/>
        <a:p>
          <a:r>
            <a:rPr lang="zh-CN" altLang="en-US" dirty="0" smtClean="0"/>
            <a:t>采购管理</a:t>
          </a:r>
          <a:endParaRPr lang="zh-CN" altLang="en-US" dirty="0"/>
        </a:p>
      </dgm:t>
    </dgm:pt>
    <dgm:pt modelId="{C8EFAD3E-3B8D-E646-AA75-2FAC557E34F9}" type="parTrans" cxnId="{16D043F7-6249-9B4C-9376-754913AABB97}">
      <dgm:prSet/>
      <dgm:spPr/>
      <dgm:t>
        <a:bodyPr/>
        <a:lstStyle/>
        <a:p>
          <a:endParaRPr lang="zh-CN" altLang="en-US"/>
        </a:p>
      </dgm:t>
    </dgm:pt>
    <dgm:pt modelId="{88F92D66-B63F-2F4A-993E-D4BCB9C89CA9}" type="sibTrans" cxnId="{16D043F7-6249-9B4C-9376-754913AABB97}">
      <dgm:prSet/>
      <dgm:spPr/>
      <dgm:t>
        <a:bodyPr/>
        <a:lstStyle/>
        <a:p>
          <a:endParaRPr lang="zh-CN" altLang="en-US"/>
        </a:p>
      </dgm:t>
    </dgm:pt>
    <dgm:pt modelId="{199DD54C-4658-EB48-AB86-7004393E2CAC}">
      <dgm:prSet phldrT="[文本]"/>
      <dgm:spPr/>
      <dgm:t>
        <a:bodyPr/>
        <a:lstStyle/>
        <a:p>
          <a:r>
            <a:rPr lang="zh-CN" altLang="en-US" dirty="0" smtClean="0"/>
            <a:t>支持数据导入</a:t>
          </a:r>
          <a:endParaRPr lang="zh-CN" altLang="en-US" dirty="0"/>
        </a:p>
      </dgm:t>
    </dgm:pt>
    <dgm:pt modelId="{81E96FB1-62C0-8E4F-8850-E53FB2FD18F2}" type="parTrans" cxnId="{1577FDFA-72FE-CD42-A67A-19728CB6DEB2}">
      <dgm:prSet/>
      <dgm:spPr/>
      <dgm:t>
        <a:bodyPr/>
        <a:lstStyle/>
        <a:p>
          <a:endParaRPr lang="zh-CN" altLang="en-US"/>
        </a:p>
      </dgm:t>
    </dgm:pt>
    <dgm:pt modelId="{5A383BF1-898F-DB41-9173-623E4DEB3949}" type="sibTrans" cxnId="{1577FDFA-72FE-CD42-A67A-19728CB6DEB2}">
      <dgm:prSet/>
      <dgm:spPr/>
      <dgm:t>
        <a:bodyPr/>
        <a:lstStyle/>
        <a:p>
          <a:endParaRPr lang="zh-CN" altLang="en-US"/>
        </a:p>
      </dgm:t>
    </dgm:pt>
    <dgm:pt modelId="{8B02FEE5-F5D3-9C41-96B3-BD5F24CC9B87}">
      <dgm:prSet phldrT="[文本]"/>
      <dgm:spPr/>
      <dgm:t>
        <a:bodyPr/>
        <a:lstStyle/>
        <a:p>
          <a:r>
            <a:rPr lang="zh-CN" altLang="en-US" dirty="0" smtClean="0"/>
            <a:t>自定义采购分组</a:t>
          </a:r>
          <a:endParaRPr lang="zh-CN" altLang="en-US" dirty="0"/>
        </a:p>
      </dgm:t>
    </dgm:pt>
    <dgm:pt modelId="{773DA1BE-D46F-F848-8C6F-B971459C5ED4}" type="parTrans" cxnId="{C490147E-CA7F-6E48-B2F2-10CE6173DB23}">
      <dgm:prSet/>
      <dgm:spPr/>
      <dgm:t>
        <a:bodyPr/>
        <a:lstStyle/>
        <a:p>
          <a:endParaRPr lang="zh-CN" altLang="en-US"/>
        </a:p>
      </dgm:t>
    </dgm:pt>
    <dgm:pt modelId="{E2E4C2DC-B55C-EC4F-BCAD-2D7CF63AEAF4}" type="sibTrans" cxnId="{C490147E-CA7F-6E48-B2F2-10CE6173DB23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3B05910-3C1E-FC40-945F-39A1553BC644}" type="pres">
      <dgm:prSet presAssocID="{A665A4CB-E540-F74A-94EF-F68A35CE5D5A}" presName="parentLin" presStyleCnt="0"/>
      <dgm:spPr/>
    </dgm:pt>
    <dgm:pt modelId="{1A963BEF-8495-C44B-80C0-A729FEF8EA37}" type="pres">
      <dgm:prSet presAssocID="{A665A4CB-E540-F74A-94EF-F68A35CE5D5A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A4970ED8-F839-2443-AE99-6699317C1581}" type="pres">
      <dgm:prSet presAssocID="{A665A4CB-E540-F74A-94EF-F68A35CE5D5A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FEFCBDB-0692-E640-B9E9-AD213BC6136A}" type="pres">
      <dgm:prSet presAssocID="{A665A4CB-E540-F74A-94EF-F68A35CE5D5A}" presName="negativeSpace" presStyleCnt="0"/>
      <dgm:spPr/>
    </dgm:pt>
    <dgm:pt modelId="{BBB788E6-831A-FA4B-BCFE-29201946394F}" type="pres">
      <dgm:prSet presAssocID="{A665A4CB-E540-F74A-94EF-F68A35CE5D5A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52641C4-59EE-D748-90EB-0DA3E23FA642}" type="presOf" srcId="{8B02FEE5-F5D3-9C41-96B3-BD5F24CC9B87}" destId="{BBB788E6-831A-FA4B-BCFE-29201946394F}" srcOrd="0" destOrd="1" presId="urn:microsoft.com/office/officeart/2005/8/layout/list1"/>
    <dgm:cxn modelId="{1577FDFA-72FE-CD42-A67A-19728CB6DEB2}" srcId="{A665A4CB-E540-F74A-94EF-F68A35CE5D5A}" destId="{199DD54C-4658-EB48-AB86-7004393E2CAC}" srcOrd="0" destOrd="0" parTransId="{81E96FB1-62C0-8E4F-8850-E53FB2FD18F2}" sibTransId="{5A383BF1-898F-DB41-9173-623E4DEB3949}"/>
    <dgm:cxn modelId="{4E01D70F-CB04-9649-95F4-B8D6DB75731E}" type="presOf" srcId="{199DD54C-4658-EB48-AB86-7004393E2CAC}" destId="{BBB788E6-831A-FA4B-BCFE-29201946394F}" srcOrd="0" destOrd="0" presId="urn:microsoft.com/office/officeart/2005/8/layout/list1"/>
    <dgm:cxn modelId="{C490147E-CA7F-6E48-B2F2-10CE6173DB23}" srcId="{A665A4CB-E540-F74A-94EF-F68A35CE5D5A}" destId="{8B02FEE5-F5D3-9C41-96B3-BD5F24CC9B87}" srcOrd="1" destOrd="0" parTransId="{773DA1BE-D46F-F848-8C6F-B971459C5ED4}" sibTransId="{E2E4C2DC-B55C-EC4F-BCAD-2D7CF63AEAF4}"/>
    <dgm:cxn modelId="{16D043F7-6249-9B4C-9376-754913AABB97}" srcId="{FD8897CA-8313-9E45-8C4A-CF551685935B}" destId="{A665A4CB-E540-F74A-94EF-F68A35CE5D5A}" srcOrd="0" destOrd="0" parTransId="{C8EFAD3E-3B8D-E646-AA75-2FAC557E34F9}" sibTransId="{88F92D66-B63F-2F4A-993E-D4BCB9C89CA9}"/>
    <dgm:cxn modelId="{95AF858F-1610-0F48-BEB9-47C93080A280}" type="presOf" srcId="{FD8897CA-8313-9E45-8C4A-CF551685935B}" destId="{32855D01-053E-544A-BFB0-38FBFDADF026}" srcOrd="0" destOrd="0" presId="urn:microsoft.com/office/officeart/2005/8/layout/list1"/>
    <dgm:cxn modelId="{6F688EAF-B31F-734D-A552-76A34B51DD40}" type="presOf" srcId="{A665A4CB-E540-F74A-94EF-F68A35CE5D5A}" destId="{1A963BEF-8495-C44B-80C0-A729FEF8EA37}" srcOrd="0" destOrd="0" presId="urn:microsoft.com/office/officeart/2005/8/layout/list1"/>
    <dgm:cxn modelId="{D6EDE130-3FF9-F042-B8E4-75240487CF44}" type="presOf" srcId="{A665A4CB-E540-F74A-94EF-F68A35CE5D5A}" destId="{A4970ED8-F839-2443-AE99-6699317C1581}" srcOrd="1" destOrd="0" presId="urn:microsoft.com/office/officeart/2005/8/layout/list1"/>
    <dgm:cxn modelId="{70C85814-831D-3943-BBEB-50EBAD91CFCC}" type="presParOf" srcId="{32855D01-053E-544A-BFB0-38FBFDADF026}" destId="{03B05910-3C1E-FC40-945F-39A1553BC644}" srcOrd="0" destOrd="0" presId="urn:microsoft.com/office/officeart/2005/8/layout/list1"/>
    <dgm:cxn modelId="{2E400E43-363A-DA4F-AD6B-C3430787D1C6}" type="presParOf" srcId="{03B05910-3C1E-FC40-945F-39A1553BC644}" destId="{1A963BEF-8495-C44B-80C0-A729FEF8EA37}" srcOrd="0" destOrd="0" presId="urn:microsoft.com/office/officeart/2005/8/layout/list1"/>
    <dgm:cxn modelId="{8DB55A6D-B4BC-C743-AADA-CF733BC0E1E1}" type="presParOf" srcId="{03B05910-3C1E-FC40-945F-39A1553BC644}" destId="{A4970ED8-F839-2443-AE99-6699317C1581}" srcOrd="1" destOrd="0" presId="urn:microsoft.com/office/officeart/2005/8/layout/list1"/>
    <dgm:cxn modelId="{B8E2FC24-3FC6-114E-BA46-16D357F4C641}" type="presParOf" srcId="{32855D01-053E-544A-BFB0-38FBFDADF026}" destId="{7FEFCBDB-0692-E640-B9E9-AD213BC6136A}" srcOrd="1" destOrd="0" presId="urn:microsoft.com/office/officeart/2005/8/layout/list1"/>
    <dgm:cxn modelId="{6CA5E3BB-015F-F04A-996D-6DD7EC24BC15}" type="presParOf" srcId="{32855D01-053E-544A-BFB0-38FBFDADF026}" destId="{BBB788E6-831A-FA4B-BCFE-29201946394F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zh-CN" altLang="en-US"/>
        </a:p>
      </dgm:t>
    </dgm:pt>
    <dgm:pt modelId="{39811F96-5BDB-F046-8842-159B6567CBA7}">
      <dgm:prSet phldrT="[文本]"/>
      <dgm:spPr/>
      <dgm:t>
        <a:bodyPr/>
        <a:lstStyle/>
        <a:p>
          <a:r>
            <a:rPr lang="zh-CN" altLang="en-US" dirty="0" smtClean="0"/>
            <a:t>风险管理</a:t>
          </a:r>
          <a:endParaRPr lang="zh-CN" altLang="en-US" dirty="0"/>
        </a:p>
      </dgm:t>
    </dgm:pt>
    <dgm:pt modelId="{F50E5D28-829D-C343-9C47-1FD7E379592C}" type="parTrans" cxnId="{CBDE16A8-D0F8-3B4E-9419-AD00B4C89F07}">
      <dgm:prSet/>
      <dgm:spPr/>
      <dgm:t>
        <a:bodyPr/>
        <a:lstStyle/>
        <a:p>
          <a:endParaRPr lang="zh-CN" altLang="en-US"/>
        </a:p>
      </dgm:t>
    </dgm:pt>
    <dgm:pt modelId="{B3F7E376-0A80-2C40-8B0F-6CC98C80F2BE}" type="sibTrans" cxnId="{CBDE16A8-D0F8-3B4E-9419-AD00B4C89F07}">
      <dgm:prSet/>
      <dgm:spPr/>
      <dgm:t>
        <a:bodyPr/>
        <a:lstStyle/>
        <a:p>
          <a:endParaRPr lang="zh-CN" altLang="en-US"/>
        </a:p>
      </dgm:t>
    </dgm:pt>
    <dgm:pt modelId="{B0EF6517-FA13-174E-8FF2-5B9623DEDA5B}">
      <dgm:prSet phldrT="[文本]"/>
      <dgm:spPr/>
      <dgm:t>
        <a:bodyPr/>
        <a:lstStyle/>
        <a:p>
          <a:r>
            <a:rPr lang="zh-CN" altLang="en-US" dirty="0" smtClean="0"/>
            <a:t>智能风险提醒</a:t>
          </a:r>
          <a:endParaRPr lang="zh-CN" altLang="en-US" dirty="0"/>
        </a:p>
      </dgm:t>
    </dgm:pt>
    <dgm:pt modelId="{CC1A3255-F1A1-AD4F-AC01-9654FEE0D6E8}" type="parTrans" cxnId="{EE2173CD-1AE7-5A48-952A-78578BA912F7}">
      <dgm:prSet/>
      <dgm:spPr/>
      <dgm:t>
        <a:bodyPr/>
        <a:lstStyle/>
        <a:p>
          <a:endParaRPr lang="zh-CN" altLang="en-US"/>
        </a:p>
      </dgm:t>
    </dgm:pt>
    <dgm:pt modelId="{5C7EA5C8-A739-F340-81FA-F6A0755BDD7F}" type="sibTrans" cxnId="{EE2173CD-1AE7-5A48-952A-78578BA912F7}">
      <dgm:prSet/>
      <dgm:spPr/>
      <dgm:t>
        <a:bodyPr/>
        <a:lstStyle/>
        <a:p>
          <a:endParaRPr lang="zh-CN" altLang="en-US"/>
        </a:p>
      </dgm:t>
    </dgm:pt>
    <dgm:pt modelId="{5723D462-D2F9-BF4D-9F00-84B85AF4F9EC}">
      <dgm:prSet phldrT="[文本]"/>
      <dgm:spPr/>
      <dgm:t>
        <a:bodyPr/>
        <a:lstStyle/>
        <a:p>
          <a:r>
            <a:rPr lang="zh-CN" altLang="en-US" dirty="0" smtClean="0"/>
            <a:t> </a:t>
          </a:r>
          <a:endParaRPr lang="zh-CN" altLang="en-US" dirty="0"/>
        </a:p>
      </dgm:t>
    </dgm:pt>
    <dgm:pt modelId="{65D58E60-7527-A741-94DF-0FEC3E48FCB5}" type="parTrans" cxnId="{80738793-7535-0F4F-B629-3A739E196B4F}">
      <dgm:prSet/>
      <dgm:spPr/>
      <dgm:t>
        <a:bodyPr/>
        <a:lstStyle/>
        <a:p>
          <a:endParaRPr lang="zh-CN" altLang="en-US"/>
        </a:p>
      </dgm:t>
    </dgm:pt>
    <dgm:pt modelId="{B4BDF0F0-2067-5A44-9EC7-C73703B68AFE}" type="sibTrans" cxnId="{80738793-7535-0F4F-B629-3A739E196B4F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312E6F4-8F59-A849-8C5E-1E3043A2DCA6}" type="pres">
      <dgm:prSet presAssocID="{39811F96-5BDB-F046-8842-159B6567CBA7}" presName="parentLin" presStyleCnt="0"/>
      <dgm:spPr/>
    </dgm:pt>
    <dgm:pt modelId="{A3250AAE-8B2B-D34E-9BF9-F011F271A6FB}" type="pres">
      <dgm:prSet presAssocID="{39811F96-5BDB-F046-8842-159B6567CBA7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7D9B62C7-9B97-A34F-90CB-860AAA85980A}" type="pres">
      <dgm:prSet presAssocID="{39811F96-5BDB-F046-8842-159B6567CBA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434E4D7-B449-334B-8F8A-DCEE1B31E85E}" type="pres">
      <dgm:prSet presAssocID="{39811F96-5BDB-F046-8842-159B6567CBA7}" presName="negativeSpace" presStyleCnt="0"/>
      <dgm:spPr/>
    </dgm:pt>
    <dgm:pt modelId="{499C9714-E5ED-1446-B985-55448D4FD5ED}" type="pres">
      <dgm:prSet presAssocID="{39811F96-5BDB-F046-8842-159B6567CBA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0738793-7535-0F4F-B629-3A739E196B4F}" srcId="{39811F96-5BDB-F046-8842-159B6567CBA7}" destId="{5723D462-D2F9-BF4D-9F00-84B85AF4F9EC}" srcOrd="1" destOrd="0" parTransId="{65D58E60-7527-A741-94DF-0FEC3E48FCB5}" sibTransId="{B4BDF0F0-2067-5A44-9EC7-C73703B68AFE}"/>
    <dgm:cxn modelId="{CCD7F108-F2F1-2742-8A67-730274F3CDC4}" type="presOf" srcId="{5723D462-D2F9-BF4D-9F00-84B85AF4F9EC}" destId="{499C9714-E5ED-1446-B985-55448D4FD5ED}" srcOrd="0" destOrd="1" presId="urn:microsoft.com/office/officeart/2005/8/layout/list1"/>
    <dgm:cxn modelId="{EE2173CD-1AE7-5A48-952A-78578BA912F7}" srcId="{39811F96-5BDB-F046-8842-159B6567CBA7}" destId="{B0EF6517-FA13-174E-8FF2-5B9623DEDA5B}" srcOrd="0" destOrd="0" parTransId="{CC1A3255-F1A1-AD4F-AC01-9654FEE0D6E8}" sibTransId="{5C7EA5C8-A739-F340-81FA-F6A0755BDD7F}"/>
    <dgm:cxn modelId="{301608F3-3970-B94A-BD88-9ECB186C08C6}" type="presOf" srcId="{39811F96-5BDB-F046-8842-159B6567CBA7}" destId="{7D9B62C7-9B97-A34F-90CB-860AAA85980A}" srcOrd="1" destOrd="0" presId="urn:microsoft.com/office/officeart/2005/8/layout/list1"/>
    <dgm:cxn modelId="{42F96B44-88B4-E14E-80E6-19C795994F3C}" type="presOf" srcId="{39811F96-5BDB-F046-8842-159B6567CBA7}" destId="{A3250AAE-8B2B-D34E-9BF9-F011F271A6FB}" srcOrd="0" destOrd="0" presId="urn:microsoft.com/office/officeart/2005/8/layout/list1"/>
    <dgm:cxn modelId="{31F07170-84B0-BD46-98CC-F893E98C4073}" type="presOf" srcId="{B0EF6517-FA13-174E-8FF2-5B9623DEDA5B}" destId="{499C9714-E5ED-1446-B985-55448D4FD5ED}" srcOrd="0" destOrd="0" presId="urn:microsoft.com/office/officeart/2005/8/layout/list1"/>
    <dgm:cxn modelId="{CBDE16A8-D0F8-3B4E-9419-AD00B4C89F07}" srcId="{FD8897CA-8313-9E45-8C4A-CF551685935B}" destId="{39811F96-5BDB-F046-8842-159B6567CBA7}" srcOrd="0" destOrd="0" parTransId="{F50E5D28-829D-C343-9C47-1FD7E379592C}" sibTransId="{B3F7E376-0A80-2C40-8B0F-6CC98C80F2BE}"/>
    <dgm:cxn modelId="{659F7108-583E-E049-BC00-EB98A940EEF9}" type="presOf" srcId="{FD8897CA-8313-9E45-8C4A-CF551685935B}" destId="{32855D01-053E-544A-BFB0-38FBFDADF026}" srcOrd="0" destOrd="0" presId="urn:microsoft.com/office/officeart/2005/8/layout/list1"/>
    <dgm:cxn modelId="{5202A6C0-0826-FC48-91C4-F7E62DD5A523}" type="presParOf" srcId="{32855D01-053E-544A-BFB0-38FBFDADF026}" destId="{7312E6F4-8F59-A849-8C5E-1E3043A2DCA6}" srcOrd="0" destOrd="0" presId="urn:microsoft.com/office/officeart/2005/8/layout/list1"/>
    <dgm:cxn modelId="{A7FA3FD4-571A-E148-98C1-8EEB91FD38CD}" type="presParOf" srcId="{7312E6F4-8F59-A849-8C5E-1E3043A2DCA6}" destId="{A3250AAE-8B2B-D34E-9BF9-F011F271A6FB}" srcOrd="0" destOrd="0" presId="urn:microsoft.com/office/officeart/2005/8/layout/list1"/>
    <dgm:cxn modelId="{3A21BCA5-A2E3-3C4C-B605-EA01E629EA90}" type="presParOf" srcId="{7312E6F4-8F59-A849-8C5E-1E3043A2DCA6}" destId="{7D9B62C7-9B97-A34F-90CB-860AAA85980A}" srcOrd="1" destOrd="0" presId="urn:microsoft.com/office/officeart/2005/8/layout/list1"/>
    <dgm:cxn modelId="{9DAD26D1-7099-6947-951A-B6B7F4343068}" type="presParOf" srcId="{32855D01-053E-544A-BFB0-38FBFDADF026}" destId="{E434E4D7-B449-334B-8F8A-DCEE1B31E85E}" srcOrd="1" destOrd="0" presId="urn:microsoft.com/office/officeart/2005/8/layout/list1"/>
    <dgm:cxn modelId="{E8DB1292-E14C-3446-85C8-5D7AC937B74A}" type="presParOf" srcId="{32855D01-053E-544A-BFB0-38FBFDADF026}" destId="{499C9714-E5ED-1446-B985-55448D4FD5ED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zh-CN" altLang="en-US"/>
        </a:p>
      </dgm:t>
    </dgm:pt>
    <dgm:pt modelId="{18D7F4D7-D94F-3F43-AF4E-CB3EBEA50AF7}">
      <dgm:prSet phldrT="[文本]"/>
      <dgm:spPr/>
      <dgm:t>
        <a:bodyPr/>
        <a:lstStyle/>
        <a:p>
          <a:r>
            <a:rPr lang="zh-CN" altLang="en-US" dirty="0" smtClean="0"/>
            <a:t>质量管理</a:t>
          </a:r>
          <a:endParaRPr lang="zh-CN" altLang="en-US" dirty="0"/>
        </a:p>
      </dgm:t>
    </dgm:pt>
    <dgm:pt modelId="{B5D29EF9-CAF6-234C-BAFC-05D3CFA71DB3}" type="parTrans" cxnId="{8B38D196-3642-DB48-BBD9-53A41CB0DD33}">
      <dgm:prSet/>
      <dgm:spPr/>
      <dgm:t>
        <a:bodyPr/>
        <a:lstStyle/>
        <a:p>
          <a:endParaRPr lang="zh-CN" altLang="en-US"/>
        </a:p>
      </dgm:t>
    </dgm:pt>
    <dgm:pt modelId="{B0E309FC-13AE-9647-934A-3E3DCC0BA5AE}" type="sibTrans" cxnId="{8B38D196-3642-DB48-BBD9-53A41CB0DD33}">
      <dgm:prSet/>
      <dgm:spPr/>
      <dgm:t>
        <a:bodyPr/>
        <a:lstStyle/>
        <a:p>
          <a:endParaRPr lang="zh-CN" altLang="en-US"/>
        </a:p>
      </dgm:t>
    </dgm:pt>
    <dgm:pt modelId="{AD747C72-6C5B-D142-8902-D6A9FC218311}">
      <dgm:prSet phldrT="[文本]"/>
      <dgm:spPr/>
      <dgm:t>
        <a:bodyPr/>
        <a:lstStyle/>
        <a:p>
          <a:r>
            <a:rPr lang="zh-CN" altLang="en-US" dirty="0" smtClean="0"/>
            <a:t>履职管理 </a:t>
          </a:r>
          <a:endParaRPr lang="zh-CN" altLang="en-US" dirty="0"/>
        </a:p>
      </dgm:t>
    </dgm:pt>
    <dgm:pt modelId="{B4E0C6D9-608F-3743-A94D-C937D17BEED9}" type="parTrans" cxnId="{C8F23F05-2F29-F44A-B3E1-0CF2405A643A}">
      <dgm:prSet/>
      <dgm:spPr/>
      <dgm:t>
        <a:bodyPr/>
        <a:lstStyle/>
        <a:p>
          <a:endParaRPr lang="zh-CN" altLang="en-US"/>
        </a:p>
      </dgm:t>
    </dgm:pt>
    <dgm:pt modelId="{A5ADB60D-A738-7841-AB8D-AFE8E404D0B8}" type="sibTrans" cxnId="{C8F23F05-2F29-F44A-B3E1-0CF2405A643A}">
      <dgm:prSet/>
      <dgm:spPr/>
      <dgm:t>
        <a:bodyPr/>
        <a:lstStyle/>
        <a:p>
          <a:endParaRPr lang="zh-CN" altLang="en-US"/>
        </a:p>
      </dgm:t>
    </dgm:pt>
    <dgm:pt modelId="{F4DC489A-0FF7-A448-93D0-1AD96D3AB014}">
      <dgm:prSet phldrT="[文本]"/>
      <dgm:spPr/>
      <dgm:t>
        <a:bodyPr/>
        <a:lstStyle/>
        <a:p>
          <a:r>
            <a:rPr lang="zh-CN" altLang="en-US" dirty="0" smtClean="0"/>
            <a:t>预案管理</a:t>
          </a:r>
          <a:endParaRPr lang="zh-CN" altLang="en-US" dirty="0"/>
        </a:p>
      </dgm:t>
    </dgm:pt>
    <dgm:pt modelId="{87D64436-3D77-264F-A182-F66E7C1F5EB4}" type="parTrans" cxnId="{B4124285-2A3A-384B-8D62-A42EB5030CFB}">
      <dgm:prSet/>
      <dgm:spPr/>
      <dgm:t>
        <a:bodyPr/>
        <a:lstStyle/>
        <a:p>
          <a:endParaRPr lang="zh-CN" altLang="en-US"/>
        </a:p>
      </dgm:t>
    </dgm:pt>
    <dgm:pt modelId="{65F7F23C-D84C-0744-ACCF-C85ECAA1104E}" type="sibTrans" cxnId="{B4124285-2A3A-384B-8D62-A42EB5030CFB}">
      <dgm:prSet/>
      <dgm:spPr/>
      <dgm:t>
        <a:bodyPr/>
        <a:lstStyle/>
        <a:p>
          <a:endParaRPr lang="zh-CN" altLang="en-US"/>
        </a:p>
      </dgm:t>
    </dgm:pt>
    <dgm:pt modelId="{4A3A9F71-D46B-ED4C-832C-8B361A692DB3}">
      <dgm:prSet phldrT="[文本]"/>
      <dgm:spPr/>
      <dgm:t>
        <a:bodyPr/>
        <a:lstStyle/>
        <a:p>
          <a:r>
            <a:rPr lang="zh-CN" altLang="en-US" dirty="0" smtClean="0"/>
            <a:t>质量计划</a:t>
          </a:r>
          <a:endParaRPr lang="zh-CN" altLang="en-US" dirty="0"/>
        </a:p>
      </dgm:t>
    </dgm:pt>
    <dgm:pt modelId="{292D4AA4-5406-BC48-9905-034ED13D9EAA}" type="parTrans" cxnId="{69182380-5FDD-0648-AB8F-51F4A80F7B82}">
      <dgm:prSet/>
      <dgm:spPr/>
      <dgm:t>
        <a:bodyPr/>
        <a:lstStyle/>
        <a:p>
          <a:endParaRPr lang="zh-CN" altLang="en-US"/>
        </a:p>
      </dgm:t>
    </dgm:pt>
    <dgm:pt modelId="{90FC00CE-4B0F-F047-89D3-51BAE5B9E968}" type="sibTrans" cxnId="{69182380-5FDD-0648-AB8F-51F4A80F7B82}">
      <dgm:prSet/>
      <dgm:spPr/>
      <dgm:t>
        <a:bodyPr/>
        <a:lstStyle/>
        <a:p>
          <a:endParaRPr lang="zh-CN" altLang="en-US"/>
        </a:p>
      </dgm:t>
    </dgm:pt>
    <dgm:pt modelId="{9C0F438B-309F-F741-8DD2-2A12583A74C7}">
      <dgm:prSet phldrT="[文本]"/>
      <dgm:spPr/>
      <dgm:t>
        <a:bodyPr/>
        <a:lstStyle/>
        <a:p>
          <a:r>
            <a:rPr lang="zh-CN" altLang="en-US" dirty="0" smtClean="0"/>
            <a:t>计划实施</a:t>
          </a:r>
          <a:endParaRPr lang="zh-CN" altLang="en-US" dirty="0"/>
        </a:p>
      </dgm:t>
    </dgm:pt>
    <dgm:pt modelId="{8C758CE0-8184-1340-9A82-2FA2C28E0F98}" type="parTrans" cxnId="{9D9251FA-763B-7047-A5E2-FEB46245F338}">
      <dgm:prSet/>
      <dgm:spPr/>
      <dgm:t>
        <a:bodyPr/>
        <a:lstStyle/>
        <a:p>
          <a:endParaRPr lang="zh-CN" altLang="en-US"/>
        </a:p>
      </dgm:t>
    </dgm:pt>
    <dgm:pt modelId="{7BF99AA2-0EDF-1C42-A1AF-3D68A76AF32A}" type="sibTrans" cxnId="{9D9251FA-763B-7047-A5E2-FEB46245F338}">
      <dgm:prSet/>
      <dgm:spPr/>
      <dgm:t>
        <a:bodyPr/>
        <a:lstStyle/>
        <a:p>
          <a:endParaRPr lang="zh-CN" altLang="en-US"/>
        </a:p>
      </dgm:t>
    </dgm:pt>
    <dgm:pt modelId="{EB703913-1891-C94D-99A8-FA6BC763ABDE}">
      <dgm:prSet phldrT="[文本]"/>
      <dgm:spPr/>
      <dgm:t>
        <a:bodyPr/>
        <a:lstStyle/>
        <a:p>
          <a:r>
            <a:rPr lang="zh-CN" altLang="en-US" dirty="0" smtClean="0"/>
            <a:t>实施整改</a:t>
          </a:r>
          <a:endParaRPr lang="zh-CN" altLang="en-US" dirty="0"/>
        </a:p>
      </dgm:t>
    </dgm:pt>
    <dgm:pt modelId="{9A93137E-3D4B-0F48-A79F-64913EF82562}" type="parTrans" cxnId="{BD9F4B24-3F93-E347-9649-931C4A52D2F0}">
      <dgm:prSet/>
      <dgm:spPr/>
      <dgm:t>
        <a:bodyPr/>
        <a:lstStyle/>
        <a:p>
          <a:endParaRPr lang="zh-CN" altLang="en-US"/>
        </a:p>
      </dgm:t>
    </dgm:pt>
    <dgm:pt modelId="{E87DAF54-5047-B342-AFE0-FAEB5D130FE5}" type="sibTrans" cxnId="{BD9F4B24-3F93-E347-9649-931C4A52D2F0}">
      <dgm:prSet/>
      <dgm:spPr/>
      <dgm:t>
        <a:bodyPr/>
        <a:lstStyle/>
        <a:p>
          <a:endParaRPr lang="zh-CN" altLang="en-US"/>
        </a:p>
      </dgm:t>
    </dgm:pt>
    <dgm:pt modelId="{249A9F37-7936-814E-B354-39A604EFBC3F}">
      <dgm:prSet phldrT="[文本]"/>
      <dgm:spPr/>
      <dgm:t>
        <a:bodyPr/>
        <a:lstStyle/>
        <a:p>
          <a:r>
            <a:rPr lang="zh-CN" altLang="en-US" dirty="0" smtClean="0"/>
            <a:t>验收管理</a:t>
          </a:r>
          <a:endParaRPr lang="zh-CN" altLang="en-US" dirty="0"/>
        </a:p>
      </dgm:t>
    </dgm:pt>
    <dgm:pt modelId="{280BF651-708E-7248-A253-10239D53AD06}" type="parTrans" cxnId="{94C9377A-0258-B54B-B1F8-2396C2E3559F}">
      <dgm:prSet/>
      <dgm:spPr/>
      <dgm:t>
        <a:bodyPr/>
        <a:lstStyle/>
        <a:p>
          <a:endParaRPr lang="zh-CN" altLang="en-US"/>
        </a:p>
      </dgm:t>
    </dgm:pt>
    <dgm:pt modelId="{09AD3403-0D11-DE4C-8C52-650772812480}" type="sibTrans" cxnId="{94C9377A-0258-B54B-B1F8-2396C2E3559F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1AF11B21-E499-0744-8716-F35114634801}" type="pres">
      <dgm:prSet presAssocID="{18D7F4D7-D94F-3F43-AF4E-CB3EBEA50AF7}" presName="parentLin" presStyleCnt="0"/>
      <dgm:spPr/>
    </dgm:pt>
    <dgm:pt modelId="{9B73EB9B-3000-004C-9C6B-221E2AC9D207}" type="pres">
      <dgm:prSet presAssocID="{18D7F4D7-D94F-3F43-AF4E-CB3EBEA50AF7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C8DCFBB3-A666-6E4C-A565-97C2F917653C}" type="pres">
      <dgm:prSet presAssocID="{18D7F4D7-D94F-3F43-AF4E-CB3EBEA50AF7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0EB1645-F833-8C40-A60E-6DCF814F6D0C}" type="pres">
      <dgm:prSet presAssocID="{18D7F4D7-D94F-3F43-AF4E-CB3EBEA50AF7}" presName="negativeSpace" presStyleCnt="0"/>
      <dgm:spPr/>
    </dgm:pt>
    <dgm:pt modelId="{C0FD5F10-D781-1B44-B7DE-01375D28895C}" type="pres">
      <dgm:prSet presAssocID="{18D7F4D7-D94F-3F43-AF4E-CB3EBEA50AF7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9182380-5FDD-0648-AB8F-51F4A80F7B82}" srcId="{18D7F4D7-D94F-3F43-AF4E-CB3EBEA50AF7}" destId="{4A3A9F71-D46B-ED4C-832C-8B361A692DB3}" srcOrd="2" destOrd="0" parTransId="{292D4AA4-5406-BC48-9905-034ED13D9EAA}" sibTransId="{90FC00CE-4B0F-F047-89D3-51BAE5B9E968}"/>
    <dgm:cxn modelId="{8B38D196-3642-DB48-BBD9-53A41CB0DD33}" srcId="{FD8897CA-8313-9E45-8C4A-CF551685935B}" destId="{18D7F4D7-D94F-3F43-AF4E-CB3EBEA50AF7}" srcOrd="0" destOrd="0" parTransId="{B5D29EF9-CAF6-234C-BAFC-05D3CFA71DB3}" sibTransId="{B0E309FC-13AE-9647-934A-3E3DCC0BA5AE}"/>
    <dgm:cxn modelId="{B4124285-2A3A-384B-8D62-A42EB5030CFB}" srcId="{18D7F4D7-D94F-3F43-AF4E-CB3EBEA50AF7}" destId="{F4DC489A-0FF7-A448-93D0-1AD96D3AB014}" srcOrd="1" destOrd="0" parTransId="{87D64436-3D77-264F-A182-F66E7C1F5EB4}" sibTransId="{65F7F23C-D84C-0744-ACCF-C85ECAA1104E}"/>
    <dgm:cxn modelId="{7145B131-0964-454D-A008-6CD63B721E6E}" type="presOf" srcId="{FD8897CA-8313-9E45-8C4A-CF551685935B}" destId="{32855D01-053E-544A-BFB0-38FBFDADF026}" srcOrd="0" destOrd="0" presId="urn:microsoft.com/office/officeart/2005/8/layout/list1"/>
    <dgm:cxn modelId="{3539511B-B4CA-9544-AC4C-CAE6A522F3EB}" type="presOf" srcId="{AD747C72-6C5B-D142-8902-D6A9FC218311}" destId="{C0FD5F10-D781-1B44-B7DE-01375D28895C}" srcOrd="0" destOrd="0" presId="urn:microsoft.com/office/officeart/2005/8/layout/list1"/>
    <dgm:cxn modelId="{CF7FE36F-E600-D346-BB54-58F1B30D5635}" type="presOf" srcId="{4A3A9F71-D46B-ED4C-832C-8B361A692DB3}" destId="{C0FD5F10-D781-1B44-B7DE-01375D28895C}" srcOrd="0" destOrd="2" presId="urn:microsoft.com/office/officeart/2005/8/layout/list1"/>
    <dgm:cxn modelId="{9D9251FA-763B-7047-A5E2-FEB46245F338}" srcId="{18D7F4D7-D94F-3F43-AF4E-CB3EBEA50AF7}" destId="{9C0F438B-309F-F741-8DD2-2A12583A74C7}" srcOrd="3" destOrd="0" parTransId="{8C758CE0-8184-1340-9A82-2FA2C28E0F98}" sibTransId="{7BF99AA2-0EDF-1C42-A1AF-3D68A76AF32A}"/>
    <dgm:cxn modelId="{94C9377A-0258-B54B-B1F8-2396C2E3559F}" srcId="{18D7F4D7-D94F-3F43-AF4E-CB3EBEA50AF7}" destId="{249A9F37-7936-814E-B354-39A604EFBC3F}" srcOrd="5" destOrd="0" parTransId="{280BF651-708E-7248-A253-10239D53AD06}" sibTransId="{09AD3403-0D11-DE4C-8C52-650772812480}"/>
    <dgm:cxn modelId="{C8F23F05-2F29-F44A-B3E1-0CF2405A643A}" srcId="{18D7F4D7-D94F-3F43-AF4E-CB3EBEA50AF7}" destId="{AD747C72-6C5B-D142-8902-D6A9FC218311}" srcOrd="0" destOrd="0" parTransId="{B4E0C6D9-608F-3743-A94D-C937D17BEED9}" sibTransId="{A5ADB60D-A738-7841-AB8D-AFE8E404D0B8}"/>
    <dgm:cxn modelId="{118B7E45-D489-434B-943A-015F98E332A2}" type="presOf" srcId="{F4DC489A-0FF7-A448-93D0-1AD96D3AB014}" destId="{C0FD5F10-D781-1B44-B7DE-01375D28895C}" srcOrd="0" destOrd="1" presId="urn:microsoft.com/office/officeart/2005/8/layout/list1"/>
    <dgm:cxn modelId="{63956C31-4A9B-F340-A3C2-6EC6D2A786C2}" type="presOf" srcId="{18D7F4D7-D94F-3F43-AF4E-CB3EBEA50AF7}" destId="{9B73EB9B-3000-004C-9C6B-221E2AC9D207}" srcOrd="0" destOrd="0" presId="urn:microsoft.com/office/officeart/2005/8/layout/list1"/>
    <dgm:cxn modelId="{473C7C04-CC61-ED47-8D15-096A64BD1BAC}" type="presOf" srcId="{18D7F4D7-D94F-3F43-AF4E-CB3EBEA50AF7}" destId="{C8DCFBB3-A666-6E4C-A565-97C2F917653C}" srcOrd="1" destOrd="0" presId="urn:microsoft.com/office/officeart/2005/8/layout/list1"/>
    <dgm:cxn modelId="{171C4EAE-CBE3-C444-A1C9-8E8157668E43}" type="presOf" srcId="{EB703913-1891-C94D-99A8-FA6BC763ABDE}" destId="{C0FD5F10-D781-1B44-B7DE-01375D28895C}" srcOrd="0" destOrd="4" presId="urn:microsoft.com/office/officeart/2005/8/layout/list1"/>
    <dgm:cxn modelId="{180BA2CF-D8DB-3E4E-8E35-1802E822C5CC}" type="presOf" srcId="{9C0F438B-309F-F741-8DD2-2A12583A74C7}" destId="{C0FD5F10-D781-1B44-B7DE-01375D28895C}" srcOrd="0" destOrd="3" presId="urn:microsoft.com/office/officeart/2005/8/layout/list1"/>
    <dgm:cxn modelId="{4E78A657-B476-D34F-BB27-014AEAE2E77F}" type="presOf" srcId="{249A9F37-7936-814E-B354-39A604EFBC3F}" destId="{C0FD5F10-D781-1B44-B7DE-01375D28895C}" srcOrd="0" destOrd="5" presId="urn:microsoft.com/office/officeart/2005/8/layout/list1"/>
    <dgm:cxn modelId="{BD9F4B24-3F93-E347-9649-931C4A52D2F0}" srcId="{18D7F4D7-D94F-3F43-AF4E-CB3EBEA50AF7}" destId="{EB703913-1891-C94D-99A8-FA6BC763ABDE}" srcOrd="4" destOrd="0" parTransId="{9A93137E-3D4B-0F48-A79F-64913EF82562}" sibTransId="{E87DAF54-5047-B342-AFE0-FAEB5D130FE5}"/>
    <dgm:cxn modelId="{07DE6885-22B1-7248-A0F4-E7D83A2E2C2E}" type="presParOf" srcId="{32855D01-053E-544A-BFB0-38FBFDADF026}" destId="{1AF11B21-E499-0744-8716-F35114634801}" srcOrd="0" destOrd="0" presId="urn:microsoft.com/office/officeart/2005/8/layout/list1"/>
    <dgm:cxn modelId="{D621160D-1DCE-4441-890D-F7B5A29027B6}" type="presParOf" srcId="{1AF11B21-E499-0744-8716-F35114634801}" destId="{9B73EB9B-3000-004C-9C6B-221E2AC9D207}" srcOrd="0" destOrd="0" presId="urn:microsoft.com/office/officeart/2005/8/layout/list1"/>
    <dgm:cxn modelId="{5FE2CDE3-D499-6940-8743-CEDBDB029317}" type="presParOf" srcId="{1AF11B21-E499-0744-8716-F35114634801}" destId="{C8DCFBB3-A666-6E4C-A565-97C2F917653C}" srcOrd="1" destOrd="0" presId="urn:microsoft.com/office/officeart/2005/8/layout/list1"/>
    <dgm:cxn modelId="{76324CF7-6743-A84F-9468-4927DF811166}" type="presParOf" srcId="{32855D01-053E-544A-BFB0-38FBFDADF026}" destId="{00EB1645-F833-8C40-A60E-6DCF814F6D0C}" srcOrd="1" destOrd="0" presId="urn:microsoft.com/office/officeart/2005/8/layout/list1"/>
    <dgm:cxn modelId="{5B3E761F-0A48-7742-8AB2-CAABA15F82B1}" type="presParOf" srcId="{32855D01-053E-544A-BFB0-38FBFDADF026}" destId="{C0FD5F10-D781-1B44-B7DE-01375D28895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FD8897CA-8313-9E45-8C4A-CF551685935B}" type="doc">
      <dgm:prSet loTypeId="urn:microsoft.com/office/officeart/2005/8/layout/list1" loCatId="" qsTypeId="urn:microsoft.com/office/officeart/2005/8/quickstyle/simple2" qsCatId="simple" csTypeId="urn:microsoft.com/office/officeart/2005/8/colors/accent4_5" csCatId="accent4" phldr="1"/>
      <dgm:spPr/>
      <dgm:t>
        <a:bodyPr/>
        <a:lstStyle/>
        <a:p>
          <a:endParaRPr lang="zh-CN" altLang="en-US"/>
        </a:p>
      </dgm:t>
    </dgm:pt>
    <dgm:pt modelId="{E2BA6018-8508-0F4D-A27D-8AB4AE38329D}">
      <dgm:prSet phldrT="[文本]"/>
      <dgm:spPr/>
      <dgm:t>
        <a:bodyPr/>
        <a:lstStyle/>
        <a:p>
          <a:r>
            <a:rPr lang="zh-CN" altLang="en-US" dirty="0" smtClean="0"/>
            <a:t>安全管理</a:t>
          </a:r>
          <a:endParaRPr lang="zh-CN" altLang="en-US" dirty="0"/>
        </a:p>
      </dgm:t>
    </dgm:pt>
    <dgm:pt modelId="{21FAFBA3-813F-4C41-A76E-0F0BA692D828}" type="parTrans" cxnId="{B87AE77C-485B-764F-B4B8-F81EB5F7ECDE}">
      <dgm:prSet/>
      <dgm:spPr/>
      <dgm:t>
        <a:bodyPr/>
        <a:lstStyle/>
        <a:p>
          <a:endParaRPr lang="zh-CN" altLang="en-US"/>
        </a:p>
      </dgm:t>
    </dgm:pt>
    <dgm:pt modelId="{51A0372C-861E-3D41-8ADD-53D261CDE719}" type="sibTrans" cxnId="{B87AE77C-485B-764F-B4B8-F81EB5F7ECDE}">
      <dgm:prSet/>
      <dgm:spPr/>
      <dgm:t>
        <a:bodyPr/>
        <a:lstStyle/>
        <a:p>
          <a:endParaRPr lang="zh-CN" altLang="en-US"/>
        </a:p>
      </dgm:t>
    </dgm:pt>
    <dgm:pt modelId="{61E5A66F-7704-B843-A401-61F6C82806A9}">
      <dgm:prSet phldrT="[文本]"/>
      <dgm:spPr/>
      <dgm:t>
        <a:bodyPr/>
        <a:lstStyle/>
        <a:p>
          <a:r>
            <a:rPr lang="zh-CN" altLang="en-US" dirty="0" smtClean="0"/>
            <a:t>目标管理 </a:t>
          </a:r>
          <a:endParaRPr lang="zh-CN" altLang="en-US" dirty="0"/>
        </a:p>
      </dgm:t>
    </dgm:pt>
    <dgm:pt modelId="{034F99C1-1D7B-C94F-A592-CA1ECEAA2731}" type="parTrans" cxnId="{9C8621AA-DEAF-5F40-A756-990929D11DE4}">
      <dgm:prSet/>
      <dgm:spPr/>
      <dgm:t>
        <a:bodyPr/>
        <a:lstStyle/>
        <a:p>
          <a:endParaRPr lang="zh-CN" altLang="en-US"/>
        </a:p>
      </dgm:t>
    </dgm:pt>
    <dgm:pt modelId="{8662DE13-0E38-4047-B7C1-7E2472928C0D}" type="sibTrans" cxnId="{9C8621AA-DEAF-5F40-A756-990929D11DE4}">
      <dgm:prSet/>
      <dgm:spPr/>
      <dgm:t>
        <a:bodyPr/>
        <a:lstStyle/>
        <a:p>
          <a:endParaRPr lang="zh-CN" altLang="en-US"/>
        </a:p>
      </dgm:t>
    </dgm:pt>
    <dgm:pt modelId="{141D05DB-DAD1-3D40-ACC0-EFCE8A3E5A6C}">
      <dgm:prSet phldrT="[文本]"/>
      <dgm:spPr/>
      <dgm:t>
        <a:bodyPr/>
        <a:lstStyle/>
        <a:p>
          <a:r>
            <a:rPr lang="zh-CN" altLang="en-US" dirty="0" smtClean="0"/>
            <a:t>危险源识别控制</a:t>
          </a:r>
          <a:endParaRPr lang="zh-CN" altLang="en-US" dirty="0"/>
        </a:p>
      </dgm:t>
    </dgm:pt>
    <dgm:pt modelId="{309E6042-75A1-7549-81E9-74F9F9E22B53}" type="parTrans" cxnId="{68002D89-197E-1648-ADED-BA8034AA3D8E}">
      <dgm:prSet/>
      <dgm:spPr/>
      <dgm:t>
        <a:bodyPr/>
        <a:lstStyle/>
        <a:p>
          <a:endParaRPr lang="zh-CN" altLang="en-US"/>
        </a:p>
      </dgm:t>
    </dgm:pt>
    <dgm:pt modelId="{7CF6FE4D-F4CF-1A43-9060-7481544752D3}" type="sibTrans" cxnId="{68002D89-197E-1648-ADED-BA8034AA3D8E}">
      <dgm:prSet/>
      <dgm:spPr/>
      <dgm:t>
        <a:bodyPr/>
        <a:lstStyle/>
        <a:p>
          <a:endParaRPr lang="zh-CN" altLang="en-US"/>
        </a:p>
      </dgm:t>
    </dgm:pt>
    <dgm:pt modelId="{864161E0-B81A-194B-828F-EB4250B5773C}">
      <dgm:prSet phldrT="[文本]"/>
      <dgm:spPr/>
      <dgm:t>
        <a:bodyPr/>
        <a:lstStyle/>
        <a:p>
          <a:r>
            <a:rPr lang="zh-CN" altLang="en-US" dirty="0" smtClean="0"/>
            <a:t>安全预案</a:t>
          </a:r>
          <a:endParaRPr lang="zh-CN" altLang="en-US" dirty="0"/>
        </a:p>
      </dgm:t>
    </dgm:pt>
    <dgm:pt modelId="{4C027164-81B5-084C-8CFF-98E477D4A48E}" type="parTrans" cxnId="{84E5D4B3-3F26-DC43-A772-791F35AF650B}">
      <dgm:prSet/>
      <dgm:spPr/>
      <dgm:t>
        <a:bodyPr/>
        <a:lstStyle/>
        <a:p>
          <a:endParaRPr lang="zh-CN" altLang="en-US"/>
        </a:p>
      </dgm:t>
    </dgm:pt>
    <dgm:pt modelId="{C0CAF86E-0C39-5D42-97B8-329814E68D13}" type="sibTrans" cxnId="{84E5D4B3-3F26-DC43-A772-791F35AF650B}">
      <dgm:prSet/>
      <dgm:spPr/>
      <dgm:t>
        <a:bodyPr/>
        <a:lstStyle/>
        <a:p>
          <a:endParaRPr lang="zh-CN" altLang="en-US"/>
        </a:p>
      </dgm:t>
    </dgm:pt>
    <dgm:pt modelId="{E037EDCE-0F62-BE49-938E-2F658E2768F9}">
      <dgm:prSet phldrT="[文本]"/>
      <dgm:spPr/>
      <dgm:t>
        <a:bodyPr/>
        <a:lstStyle/>
        <a:p>
          <a:r>
            <a:rPr lang="zh-CN" altLang="en-US" dirty="0" smtClean="0"/>
            <a:t>安全事务</a:t>
          </a:r>
          <a:endParaRPr lang="zh-CN" altLang="en-US" dirty="0"/>
        </a:p>
      </dgm:t>
    </dgm:pt>
    <dgm:pt modelId="{32F7AE04-E2D6-CB42-BF45-63BE2B8AB427}" type="parTrans" cxnId="{B6AF4A76-E51D-054D-BC67-507A9FE60C0B}">
      <dgm:prSet/>
      <dgm:spPr/>
      <dgm:t>
        <a:bodyPr/>
        <a:lstStyle/>
        <a:p>
          <a:endParaRPr lang="zh-CN" altLang="en-US"/>
        </a:p>
      </dgm:t>
    </dgm:pt>
    <dgm:pt modelId="{43B4E2FA-C0CB-F442-AAE1-F975C643DD10}" type="sibTrans" cxnId="{B6AF4A76-E51D-054D-BC67-507A9FE60C0B}">
      <dgm:prSet/>
      <dgm:spPr/>
      <dgm:t>
        <a:bodyPr/>
        <a:lstStyle/>
        <a:p>
          <a:endParaRPr lang="zh-CN" altLang="en-US"/>
        </a:p>
      </dgm:t>
    </dgm:pt>
    <dgm:pt modelId="{45DA2B98-9EBE-2B48-B5E8-021D0EF9DA79}">
      <dgm:prSet phldrT="[文本]"/>
      <dgm:spPr/>
      <dgm:t>
        <a:bodyPr/>
        <a:lstStyle/>
        <a:p>
          <a:r>
            <a:rPr lang="zh-CN" altLang="en-US" dirty="0" smtClean="0"/>
            <a:t>计划管理 </a:t>
          </a:r>
          <a:endParaRPr lang="zh-CN" altLang="en-US" dirty="0"/>
        </a:p>
      </dgm:t>
    </dgm:pt>
    <dgm:pt modelId="{B73BFFA1-D429-B24E-8656-EA13BF95CE54}" type="parTrans" cxnId="{14DCD2C0-B046-6344-9CD8-5F0D59113498}">
      <dgm:prSet/>
      <dgm:spPr/>
      <dgm:t>
        <a:bodyPr/>
        <a:lstStyle/>
        <a:p>
          <a:endParaRPr lang="zh-CN" altLang="en-US"/>
        </a:p>
      </dgm:t>
    </dgm:pt>
    <dgm:pt modelId="{D2B3F720-CD6C-FE4D-A114-FE521117C3C9}" type="sibTrans" cxnId="{14DCD2C0-B046-6344-9CD8-5F0D59113498}">
      <dgm:prSet/>
      <dgm:spPr/>
      <dgm:t>
        <a:bodyPr/>
        <a:lstStyle/>
        <a:p>
          <a:endParaRPr lang="zh-CN" altLang="en-US"/>
        </a:p>
      </dgm:t>
    </dgm:pt>
    <dgm:pt modelId="{D3D21C19-9B39-D84E-9B70-587B7B29A22B}">
      <dgm:prSet phldrT="[文本]"/>
      <dgm:spPr/>
      <dgm:t>
        <a:bodyPr/>
        <a:lstStyle/>
        <a:p>
          <a:r>
            <a:rPr lang="zh-CN" altLang="en-US" dirty="0" smtClean="0"/>
            <a:t>监理简报 </a:t>
          </a:r>
          <a:endParaRPr lang="zh-CN" altLang="en-US" dirty="0"/>
        </a:p>
      </dgm:t>
    </dgm:pt>
    <dgm:pt modelId="{CAE2707B-79C2-8047-9C2F-09F2BA435083}" type="parTrans" cxnId="{D470C090-5B8F-394D-918F-90745D1AB1E2}">
      <dgm:prSet/>
      <dgm:spPr/>
      <dgm:t>
        <a:bodyPr/>
        <a:lstStyle/>
        <a:p>
          <a:endParaRPr lang="zh-CN" altLang="en-US"/>
        </a:p>
      </dgm:t>
    </dgm:pt>
    <dgm:pt modelId="{6F2B3BB8-4ECD-7D4E-A252-86E9E276FA1A}" type="sibTrans" cxnId="{D470C090-5B8F-394D-918F-90745D1AB1E2}">
      <dgm:prSet/>
      <dgm:spPr/>
      <dgm:t>
        <a:bodyPr/>
        <a:lstStyle/>
        <a:p>
          <a:endParaRPr lang="zh-CN" altLang="en-US"/>
        </a:p>
      </dgm:t>
    </dgm:pt>
    <dgm:pt modelId="{97A2D15F-3826-3F4A-BF1B-DF917EDC0B67}">
      <dgm:prSet phldrT="[文本]"/>
      <dgm:spPr/>
      <dgm:t>
        <a:bodyPr/>
        <a:lstStyle/>
        <a:p>
          <a:r>
            <a:rPr lang="zh-CN" altLang="en-US" dirty="0" smtClean="0"/>
            <a:t>巡查整改 </a:t>
          </a:r>
          <a:endParaRPr lang="zh-CN" altLang="en-US" dirty="0"/>
        </a:p>
      </dgm:t>
    </dgm:pt>
    <dgm:pt modelId="{A707F4ED-54BA-1B41-82B1-D19E94109C00}" type="parTrans" cxnId="{87578600-B7CC-B140-9D99-7533E77B4A69}">
      <dgm:prSet/>
      <dgm:spPr/>
      <dgm:t>
        <a:bodyPr/>
        <a:lstStyle/>
        <a:p>
          <a:endParaRPr lang="zh-CN" altLang="en-US"/>
        </a:p>
      </dgm:t>
    </dgm:pt>
    <dgm:pt modelId="{9A44B2FB-9821-2E4B-A05E-2C172DCDFB2E}" type="sibTrans" cxnId="{87578600-B7CC-B140-9D99-7533E77B4A69}">
      <dgm:prSet/>
      <dgm:spPr/>
      <dgm:t>
        <a:bodyPr/>
        <a:lstStyle/>
        <a:p>
          <a:endParaRPr lang="zh-CN" altLang="en-US"/>
        </a:p>
      </dgm:t>
    </dgm:pt>
    <dgm:pt modelId="{6255E0B7-D611-8040-A3CA-608FF1A0555E}">
      <dgm:prSet phldrT="[文本]"/>
      <dgm:spPr/>
      <dgm:t>
        <a:bodyPr/>
        <a:lstStyle/>
        <a:p>
          <a:r>
            <a:rPr lang="zh-CN" altLang="en-US" dirty="0" smtClean="0"/>
            <a:t>事故管理 </a:t>
          </a:r>
          <a:endParaRPr lang="zh-CN" altLang="en-US" dirty="0"/>
        </a:p>
      </dgm:t>
    </dgm:pt>
    <dgm:pt modelId="{C4FCCC0A-80C9-DD44-BF2C-2FBC02263764}" type="parTrans" cxnId="{E6D0F4BC-4A26-8144-A421-5C49189148C5}">
      <dgm:prSet/>
      <dgm:spPr/>
      <dgm:t>
        <a:bodyPr/>
        <a:lstStyle/>
        <a:p>
          <a:endParaRPr lang="zh-CN" altLang="en-US"/>
        </a:p>
      </dgm:t>
    </dgm:pt>
    <dgm:pt modelId="{28066032-12E1-A240-AA9A-37859BD11C5D}" type="sibTrans" cxnId="{E6D0F4BC-4A26-8144-A421-5C49189148C5}">
      <dgm:prSet/>
      <dgm:spPr/>
      <dgm:t>
        <a:bodyPr/>
        <a:lstStyle/>
        <a:p>
          <a:endParaRPr lang="zh-CN" altLang="en-US"/>
        </a:p>
      </dgm:t>
    </dgm:pt>
    <dgm:pt modelId="{32855D01-053E-544A-BFB0-38FBFDADF026}" type="pres">
      <dgm:prSet presAssocID="{FD8897CA-8313-9E45-8C4A-CF551685935B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02C0127B-CAC8-CC4D-B14D-279A92FBC55A}" type="pres">
      <dgm:prSet presAssocID="{E2BA6018-8508-0F4D-A27D-8AB4AE38329D}" presName="parentLin" presStyleCnt="0"/>
      <dgm:spPr/>
    </dgm:pt>
    <dgm:pt modelId="{27C8B1AB-3E1C-9C49-AC3C-4C4D0392B0AC}" type="pres">
      <dgm:prSet presAssocID="{E2BA6018-8508-0F4D-A27D-8AB4AE38329D}" presName="parentLeftMargin" presStyleLbl="node1" presStyleIdx="0" presStyleCnt="1"/>
      <dgm:spPr/>
      <dgm:t>
        <a:bodyPr/>
        <a:lstStyle/>
        <a:p>
          <a:endParaRPr lang="zh-CN" altLang="en-US"/>
        </a:p>
      </dgm:t>
    </dgm:pt>
    <dgm:pt modelId="{2F91EAEF-1EF1-0E41-B213-A66129B79CB5}" type="pres">
      <dgm:prSet presAssocID="{E2BA6018-8508-0F4D-A27D-8AB4AE38329D}" presName="parentText" presStyleLbl="node1" presStyleIdx="0" presStyleCnt="1">
        <dgm:presLayoutVars>
          <dgm:chMax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2A57F0C-9D54-164E-A6AA-768EE8A8D8BC}" type="pres">
      <dgm:prSet presAssocID="{E2BA6018-8508-0F4D-A27D-8AB4AE38329D}" presName="negativeSpace" presStyleCnt="0"/>
      <dgm:spPr/>
    </dgm:pt>
    <dgm:pt modelId="{87EFD64D-6143-0540-AA0F-A26D3A066194}" type="pres">
      <dgm:prSet presAssocID="{E2BA6018-8508-0F4D-A27D-8AB4AE38329D}" presName="childText" presStyleLbl="conFgAcc1" presStyleIdx="0" presStyleCnt="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30B39F-32B7-DF4B-B742-05D3094391DF}" type="presOf" srcId="{6255E0B7-D611-8040-A3CA-608FF1A0555E}" destId="{87EFD64D-6143-0540-AA0F-A26D3A066194}" srcOrd="0" destOrd="7" presId="urn:microsoft.com/office/officeart/2005/8/layout/list1"/>
    <dgm:cxn modelId="{84E5D4B3-3F26-DC43-A772-791F35AF650B}" srcId="{E2BA6018-8508-0F4D-A27D-8AB4AE38329D}" destId="{864161E0-B81A-194B-828F-EB4250B5773C}" srcOrd="2" destOrd="0" parTransId="{4C027164-81B5-084C-8CFF-98E477D4A48E}" sibTransId="{C0CAF86E-0C39-5D42-97B8-329814E68D13}"/>
    <dgm:cxn modelId="{FB0C77B5-99B7-7E47-9B21-CBE6A6A98097}" type="presOf" srcId="{864161E0-B81A-194B-828F-EB4250B5773C}" destId="{87EFD64D-6143-0540-AA0F-A26D3A066194}" srcOrd="0" destOrd="2" presId="urn:microsoft.com/office/officeart/2005/8/layout/list1"/>
    <dgm:cxn modelId="{CF62DF50-F49A-6540-AA05-5E1A6DF2853D}" type="presOf" srcId="{E2BA6018-8508-0F4D-A27D-8AB4AE38329D}" destId="{27C8B1AB-3E1C-9C49-AC3C-4C4D0392B0AC}" srcOrd="0" destOrd="0" presId="urn:microsoft.com/office/officeart/2005/8/layout/list1"/>
    <dgm:cxn modelId="{0CAC8FAD-F1E9-A54C-8856-C2D81A11ECCD}" type="presOf" srcId="{141D05DB-DAD1-3D40-ACC0-EFCE8A3E5A6C}" destId="{87EFD64D-6143-0540-AA0F-A26D3A066194}" srcOrd="0" destOrd="1" presId="urn:microsoft.com/office/officeart/2005/8/layout/list1"/>
    <dgm:cxn modelId="{B73E87A2-9E20-2D4C-8095-8ACC5E67A7E4}" type="presOf" srcId="{45DA2B98-9EBE-2B48-B5E8-021D0EF9DA79}" destId="{87EFD64D-6143-0540-AA0F-A26D3A066194}" srcOrd="0" destOrd="4" presId="urn:microsoft.com/office/officeart/2005/8/layout/list1"/>
    <dgm:cxn modelId="{0D252BB5-B96A-D749-847F-5118EEB94B02}" type="presOf" srcId="{FD8897CA-8313-9E45-8C4A-CF551685935B}" destId="{32855D01-053E-544A-BFB0-38FBFDADF026}" srcOrd="0" destOrd="0" presId="urn:microsoft.com/office/officeart/2005/8/layout/list1"/>
    <dgm:cxn modelId="{B87AE77C-485B-764F-B4B8-F81EB5F7ECDE}" srcId="{FD8897CA-8313-9E45-8C4A-CF551685935B}" destId="{E2BA6018-8508-0F4D-A27D-8AB4AE38329D}" srcOrd="0" destOrd="0" parTransId="{21FAFBA3-813F-4C41-A76E-0F0BA692D828}" sibTransId="{51A0372C-861E-3D41-8ADD-53D261CDE719}"/>
    <dgm:cxn modelId="{D470C090-5B8F-394D-918F-90745D1AB1E2}" srcId="{E2BA6018-8508-0F4D-A27D-8AB4AE38329D}" destId="{D3D21C19-9B39-D84E-9B70-587B7B29A22B}" srcOrd="5" destOrd="0" parTransId="{CAE2707B-79C2-8047-9C2F-09F2BA435083}" sibTransId="{6F2B3BB8-4ECD-7D4E-A252-86E9E276FA1A}"/>
    <dgm:cxn modelId="{14DCD2C0-B046-6344-9CD8-5F0D59113498}" srcId="{E2BA6018-8508-0F4D-A27D-8AB4AE38329D}" destId="{45DA2B98-9EBE-2B48-B5E8-021D0EF9DA79}" srcOrd="4" destOrd="0" parTransId="{B73BFFA1-D429-B24E-8656-EA13BF95CE54}" sibTransId="{D2B3F720-CD6C-FE4D-A114-FE521117C3C9}"/>
    <dgm:cxn modelId="{6963577C-C251-5344-A911-AD8B7803E958}" type="presOf" srcId="{E2BA6018-8508-0F4D-A27D-8AB4AE38329D}" destId="{2F91EAEF-1EF1-0E41-B213-A66129B79CB5}" srcOrd="1" destOrd="0" presId="urn:microsoft.com/office/officeart/2005/8/layout/list1"/>
    <dgm:cxn modelId="{040F3944-765A-7746-B5F4-760D5341D3EF}" type="presOf" srcId="{D3D21C19-9B39-D84E-9B70-587B7B29A22B}" destId="{87EFD64D-6143-0540-AA0F-A26D3A066194}" srcOrd="0" destOrd="5" presId="urn:microsoft.com/office/officeart/2005/8/layout/list1"/>
    <dgm:cxn modelId="{6D31BA29-357D-A549-AFCC-3495B5C2F600}" type="presOf" srcId="{97A2D15F-3826-3F4A-BF1B-DF917EDC0B67}" destId="{87EFD64D-6143-0540-AA0F-A26D3A066194}" srcOrd="0" destOrd="6" presId="urn:microsoft.com/office/officeart/2005/8/layout/list1"/>
    <dgm:cxn modelId="{E6D0F4BC-4A26-8144-A421-5C49189148C5}" srcId="{E2BA6018-8508-0F4D-A27D-8AB4AE38329D}" destId="{6255E0B7-D611-8040-A3CA-608FF1A0555E}" srcOrd="7" destOrd="0" parTransId="{C4FCCC0A-80C9-DD44-BF2C-2FBC02263764}" sibTransId="{28066032-12E1-A240-AA9A-37859BD11C5D}"/>
    <dgm:cxn modelId="{B6AF4A76-E51D-054D-BC67-507A9FE60C0B}" srcId="{E2BA6018-8508-0F4D-A27D-8AB4AE38329D}" destId="{E037EDCE-0F62-BE49-938E-2F658E2768F9}" srcOrd="3" destOrd="0" parTransId="{32F7AE04-E2D6-CB42-BF45-63BE2B8AB427}" sibTransId="{43B4E2FA-C0CB-F442-AAE1-F975C643DD10}"/>
    <dgm:cxn modelId="{87578600-B7CC-B140-9D99-7533E77B4A69}" srcId="{E2BA6018-8508-0F4D-A27D-8AB4AE38329D}" destId="{97A2D15F-3826-3F4A-BF1B-DF917EDC0B67}" srcOrd="6" destOrd="0" parTransId="{A707F4ED-54BA-1B41-82B1-D19E94109C00}" sibTransId="{9A44B2FB-9821-2E4B-A05E-2C172DCDFB2E}"/>
    <dgm:cxn modelId="{68002D89-197E-1648-ADED-BA8034AA3D8E}" srcId="{E2BA6018-8508-0F4D-A27D-8AB4AE38329D}" destId="{141D05DB-DAD1-3D40-ACC0-EFCE8A3E5A6C}" srcOrd="1" destOrd="0" parTransId="{309E6042-75A1-7549-81E9-74F9F9E22B53}" sibTransId="{7CF6FE4D-F4CF-1A43-9060-7481544752D3}"/>
    <dgm:cxn modelId="{9C8621AA-DEAF-5F40-A756-990929D11DE4}" srcId="{E2BA6018-8508-0F4D-A27D-8AB4AE38329D}" destId="{61E5A66F-7704-B843-A401-61F6C82806A9}" srcOrd="0" destOrd="0" parTransId="{034F99C1-1D7B-C94F-A592-CA1ECEAA2731}" sibTransId="{8662DE13-0E38-4047-B7C1-7E2472928C0D}"/>
    <dgm:cxn modelId="{AECC23D3-041A-F147-AAD5-29631653F85B}" type="presOf" srcId="{61E5A66F-7704-B843-A401-61F6C82806A9}" destId="{87EFD64D-6143-0540-AA0F-A26D3A066194}" srcOrd="0" destOrd="0" presId="urn:microsoft.com/office/officeart/2005/8/layout/list1"/>
    <dgm:cxn modelId="{7318300C-68C2-2848-A46A-AD7DC0D4EEA5}" type="presOf" srcId="{E037EDCE-0F62-BE49-938E-2F658E2768F9}" destId="{87EFD64D-6143-0540-AA0F-A26D3A066194}" srcOrd="0" destOrd="3" presId="urn:microsoft.com/office/officeart/2005/8/layout/list1"/>
    <dgm:cxn modelId="{653F495D-23CD-6342-92B3-A4E0F3847065}" type="presParOf" srcId="{32855D01-053E-544A-BFB0-38FBFDADF026}" destId="{02C0127B-CAC8-CC4D-B14D-279A92FBC55A}" srcOrd="0" destOrd="0" presId="urn:microsoft.com/office/officeart/2005/8/layout/list1"/>
    <dgm:cxn modelId="{2A26C17C-1B9E-7C44-B96C-AF3D5E580A52}" type="presParOf" srcId="{02C0127B-CAC8-CC4D-B14D-279A92FBC55A}" destId="{27C8B1AB-3E1C-9C49-AC3C-4C4D0392B0AC}" srcOrd="0" destOrd="0" presId="urn:microsoft.com/office/officeart/2005/8/layout/list1"/>
    <dgm:cxn modelId="{DDE11849-ED83-CC48-AAFE-C9567431F0FB}" type="presParOf" srcId="{02C0127B-CAC8-CC4D-B14D-279A92FBC55A}" destId="{2F91EAEF-1EF1-0E41-B213-A66129B79CB5}" srcOrd="1" destOrd="0" presId="urn:microsoft.com/office/officeart/2005/8/layout/list1"/>
    <dgm:cxn modelId="{7B859723-3DE9-934C-B47C-D9A65D1D230A}" type="presParOf" srcId="{32855D01-053E-544A-BFB0-38FBFDADF026}" destId="{32A57F0C-9D54-164E-A6AA-768EE8A8D8BC}" srcOrd="1" destOrd="0" presId="urn:microsoft.com/office/officeart/2005/8/layout/list1"/>
    <dgm:cxn modelId="{1975A793-9553-CC42-BF53-BE91CD6B8EDD}" type="presParOf" srcId="{32855D01-053E-544A-BFB0-38FBFDADF026}" destId="{87EFD64D-6143-0540-AA0F-A26D3A066194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3E8EB2-B413-3742-9E20-1491B3055747}">
      <dsp:nvSpPr>
        <dsp:cNvPr id="0" name=""/>
        <dsp:cNvSpPr/>
      </dsp:nvSpPr>
      <dsp:spPr>
        <a:xfrm>
          <a:off x="-5700713" y="-872606"/>
          <a:ext cx="6787113" cy="6787113"/>
        </a:xfrm>
        <a:prstGeom prst="blockArc">
          <a:avLst>
            <a:gd name="adj1" fmla="val 18900000"/>
            <a:gd name="adj2" fmla="val 2700000"/>
            <a:gd name="adj3" fmla="val 318"/>
          </a:avLst>
        </a:pr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F74A69-D135-AD45-BC4B-03AA68C769D2}">
      <dsp:nvSpPr>
        <dsp:cNvPr id="0" name=""/>
        <dsp:cNvSpPr/>
      </dsp:nvSpPr>
      <dsp:spPr>
        <a:xfrm>
          <a:off x="474902" y="315017"/>
          <a:ext cx="7950766" cy="63043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0411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系统配置</a:t>
          </a:r>
          <a:endParaRPr lang="zh-CN" altLang="en-US" sz="3300" kern="1200" dirty="0"/>
        </a:p>
      </dsp:txBody>
      <dsp:txXfrm>
        <a:off x="474902" y="315017"/>
        <a:ext cx="7950766" cy="630439"/>
      </dsp:txXfrm>
    </dsp:sp>
    <dsp:sp modelId="{531090C2-15B2-5149-A8D4-1584B830A811}">
      <dsp:nvSpPr>
        <dsp:cNvPr id="0" name=""/>
        <dsp:cNvSpPr/>
      </dsp:nvSpPr>
      <dsp:spPr>
        <a:xfrm>
          <a:off x="80877" y="236213"/>
          <a:ext cx="788048" cy="788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020298-4FC3-B145-8A2A-66C713CBFA58}">
      <dsp:nvSpPr>
        <dsp:cNvPr id="0" name=""/>
        <dsp:cNvSpPr/>
      </dsp:nvSpPr>
      <dsp:spPr>
        <a:xfrm>
          <a:off x="926656" y="1260374"/>
          <a:ext cx="7499012" cy="63043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0411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流程操作</a:t>
          </a:r>
          <a:endParaRPr lang="zh-CN" altLang="en-US" sz="3300" kern="1200" dirty="0"/>
        </a:p>
      </dsp:txBody>
      <dsp:txXfrm>
        <a:off x="926656" y="1260374"/>
        <a:ext cx="7499012" cy="630439"/>
      </dsp:txXfrm>
    </dsp:sp>
    <dsp:sp modelId="{4CBEE00D-3A61-B143-8CCB-2571629279D5}">
      <dsp:nvSpPr>
        <dsp:cNvPr id="0" name=""/>
        <dsp:cNvSpPr/>
      </dsp:nvSpPr>
      <dsp:spPr>
        <a:xfrm>
          <a:off x="532631" y="1181569"/>
          <a:ext cx="788048" cy="788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2EFA97-753C-564D-801A-53EE1BAC27C4}">
      <dsp:nvSpPr>
        <dsp:cNvPr id="0" name=""/>
        <dsp:cNvSpPr/>
      </dsp:nvSpPr>
      <dsp:spPr>
        <a:xfrm>
          <a:off x="1065308" y="2205730"/>
          <a:ext cx="7360359" cy="63043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0411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注意事项</a:t>
          </a:r>
          <a:endParaRPr lang="zh-CN" altLang="en-US" sz="3300" kern="1200" dirty="0"/>
        </a:p>
      </dsp:txBody>
      <dsp:txXfrm>
        <a:off x="1065308" y="2205730"/>
        <a:ext cx="7360359" cy="630439"/>
      </dsp:txXfrm>
    </dsp:sp>
    <dsp:sp modelId="{2EB642D6-B163-8A41-8223-1D9229518920}">
      <dsp:nvSpPr>
        <dsp:cNvPr id="0" name=""/>
        <dsp:cNvSpPr/>
      </dsp:nvSpPr>
      <dsp:spPr>
        <a:xfrm>
          <a:off x="671284" y="2126925"/>
          <a:ext cx="788048" cy="788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E607D2F-80F6-CD49-8921-E622BFA39AE2}">
      <dsp:nvSpPr>
        <dsp:cNvPr id="0" name=""/>
        <dsp:cNvSpPr/>
      </dsp:nvSpPr>
      <dsp:spPr>
        <a:xfrm>
          <a:off x="926656" y="3151086"/>
          <a:ext cx="7499012" cy="63043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0411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项目案例 </a:t>
          </a:r>
          <a:endParaRPr lang="zh-CN" altLang="en-US" sz="3300" kern="1200" dirty="0"/>
        </a:p>
      </dsp:txBody>
      <dsp:txXfrm>
        <a:off x="926656" y="3151086"/>
        <a:ext cx="7499012" cy="630439"/>
      </dsp:txXfrm>
    </dsp:sp>
    <dsp:sp modelId="{B9A2A9E2-A8B9-1446-AFA5-FE14B42DE6D6}">
      <dsp:nvSpPr>
        <dsp:cNvPr id="0" name=""/>
        <dsp:cNvSpPr/>
      </dsp:nvSpPr>
      <dsp:spPr>
        <a:xfrm>
          <a:off x="532631" y="3072281"/>
          <a:ext cx="788048" cy="788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5B9947A-85F1-CB49-8F2A-84ADBB59F706}">
      <dsp:nvSpPr>
        <dsp:cNvPr id="0" name=""/>
        <dsp:cNvSpPr/>
      </dsp:nvSpPr>
      <dsp:spPr>
        <a:xfrm>
          <a:off x="474902" y="4096442"/>
          <a:ext cx="7950766" cy="63043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00411" tIns="83820" rIns="83820" bIns="83820" numCol="1" spcCol="1270" anchor="ctr" anchorCtr="0">
          <a:noAutofit/>
        </a:bodyPr>
        <a:lstStyle/>
        <a:p>
          <a:pPr lvl="0" algn="l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疑难解答？</a:t>
          </a:r>
          <a:endParaRPr lang="zh-CN" altLang="en-US" sz="3300" kern="1200" dirty="0"/>
        </a:p>
      </dsp:txBody>
      <dsp:txXfrm>
        <a:off x="474902" y="4096442"/>
        <a:ext cx="7950766" cy="630439"/>
      </dsp:txXfrm>
    </dsp:sp>
    <dsp:sp modelId="{2C84DCEA-E33C-7F4C-9104-7A18AB75EB2E}">
      <dsp:nvSpPr>
        <dsp:cNvPr id="0" name=""/>
        <dsp:cNvSpPr/>
      </dsp:nvSpPr>
      <dsp:spPr>
        <a:xfrm>
          <a:off x="80877" y="4017638"/>
          <a:ext cx="788048" cy="788048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BF5A0-0582-FA4A-9437-903D6528932C}">
      <dsp:nvSpPr>
        <dsp:cNvPr id="0" name=""/>
        <dsp:cNvSpPr/>
      </dsp:nvSpPr>
      <dsp:spPr>
        <a:xfrm>
          <a:off x="0" y="1844012"/>
          <a:ext cx="8991600" cy="276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848" tIns="1353820" rIns="697848" bIns="46228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6500" kern="1200" dirty="0" smtClean="0"/>
            <a:t>进度管理</a:t>
          </a:r>
          <a:endParaRPr lang="zh-CN" altLang="en-US" sz="6500" kern="1200" dirty="0"/>
        </a:p>
      </dsp:txBody>
      <dsp:txXfrm>
        <a:off x="0" y="1844012"/>
        <a:ext cx="8991600" cy="2764125"/>
      </dsp:txXfrm>
    </dsp:sp>
    <dsp:sp modelId="{8F093D0C-5905-5B4D-8DE9-D9A54F3F10A1}">
      <dsp:nvSpPr>
        <dsp:cNvPr id="0" name=""/>
        <dsp:cNvSpPr/>
      </dsp:nvSpPr>
      <dsp:spPr>
        <a:xfrm>
          <a:off x="449580" y="884612"/>
          <a:ext cx="6294120" cy="1918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项目管理</a:t>
          </a:r>
          <a:endParaRPr lang="zh-CN" altLang="en-US" sz="6500" kern="1200" dirty="0"/>
        </a:p>
      </dsp:txBody>
      <dsp:txXfrm>
        <a:off x="543248" y="978280"/>
        <a:ext cx="6106784" cy="17314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BF5A0-0582-FA4A-9437-903D6528932C}">
      <dsp:nvSpPr>
        <dsp:cNvPr id="0" name=""/>
        <dsp:cNvSpPr/>
      </dsp:nvSpPr>
      <dsp:spPr>
        <a:xfrm>
          <a:off x="0" y="1844012"/>
          <a:ext cx="8991600" cy="2764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848" tIns="1353820" rIns="697848" bIns="46228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6500" kern="1200" dirty="0" smtClean="0"/>
            <a:t>合同管理</a:t>
          </a:r>
          <a:endParaRPr lang="zh-CN" altLang="en-US" sz="6500" kern="1200" dirty="0"/>
        </a:p>
      </dsp:txBody>
      <dsp:txXfrm>
        <a:off x="0" y="1844012"/>
        <a:ext cx="8991600" cy="2764125"/>
      </dsp:txXfrm>
    </dsp:sp>
    <dsp:sp modelId="{8F093D0C-5905-5B4D-8DE9-D9A54F3F10A1}">
      <dsp:nvSpPr>
        <dsp:cNvPr id="0" name=""/>
        <dsp:cNvSpPr/>
      </dsp:nvSpPr>
      <dsp:spPr>
        <a:xfrm>
          <a:off x="449580" y="884612"/>
          <a:ext cx="6294120" cy="1918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项目管理</a:t>
          </a:r>
          <a:endParaRPr lang="zh-CN" altLang="en-US" sz="6500" kern="1200" dirty="0"/>
        </a:p>
      </dsp:txBody>
      <dsp:txXfrm>
        <a:off x="543248" y="978280"/>
        <a:ext cx="6106784" cy="17314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40AE9-5234-AD42-9617-5EC8DD98803C}">
      <dsp:nvSpPr>
        <dsp:cNvPr id="0" name=""/>
        <dsp:cNvSpPr/>
      </dsp:nvSpPr>
      <dsp:spPr>
        <a:xfrm>
          <a:off x="0" y="579174"/>
          <a:ext cx="8991600" cy="485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848" tIns="728980" rIns="697848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化工大学项目</a:t>
          </a:r>
          <a:endParaRPr lang="zh-CN" altLang="en-US" sz="3500" kern="1200" dirty="0"/>
        </a:p>
        <a:p>
          <a:pPr marL="571500" lvl="2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准备文档</a:t>
          </a:r>
          <a:endParaRPr lang="zh-CN" altLang="en-US" sz="3500" kern="1200" dirty="0"/>
        </a:p>
        <a:p>
          <a:pPr marL="571500" lvl="2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系统配置</a:t>
          </a:r>
          <a:endParaRPr lang="zh-CN" altLang="en-US" sz="3500" kern="1200" dirty="0"/>
        </a:p>
        <a:p>
          <a:pPr marL="571500" lvl="2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阶段工作</a:t>
          </a:r>
          <a:endParaRPr lang="zh-CN" altLang="en-US" sz="3500" kern="1200" dirty="0"/>
        </a:p>
        <a:p>
          <a:pPr marL="571500" lvl="2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项目管理</a:t>
          </a:r>
          <a:endParaRPr lang="zh-CN" altLang="en-US" sz="3500" kern="1200" dirty="0"/>
        </a:p>
        <a:p>
          <a:pPr marL="571500" lvl="2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项目文档</a:t>
          </a:r>
          <a:endParaRPr lang="zh-CN" altLang="en-US" sz="3500" kern="1200" dirty="0"/>
        </a:p>
        <a:p>
          <a:pPr marL="571500" lvl="2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3500" kern="1200" dirty="0"/>
        </a:p>
      </dsp:txBody>
      <dsp:txXfrm>
        <a:off x="0" y="579174"/>
        <a:ext cx="8991600" cy="4851000"/>
      </dsp:txXfrm>
    </dsp:sp>
    <dsp:sp modelId="{7591D7A0-0296-144C-85A6-CCC709892188}">
      <dsp:nvSpPr>
        <dsp:cNvPr id="0" name=""/>
        <dsp:cNvSpPr/>
      </dsp:nvSpPr>
      <dsp:spPr>
        <a:xfrm>
          <a:off x="449580" y="62574"/>
          <a:ext cx="6294120" cy="1033200"/>
        </a:xfrm>
        <a:prstGeom prst="roundRect">
          <a:avLst/>
        </a:prstGeom>
        <a:solidFill>
          <a:schemeClr val="accent5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经典案例 </a:t>
          </a:r>
          <a:endParaRPr lang="zh-CN" altLang="en-US" sz="3500" kern="1200" dirty="0"/>
        </a:p>
      </dsp:txBody>
      <dsp:txXfrm>
        <a:off x="500017" y="113011"/>
        <a:ext cx="6193246" cy="932326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D7E3DF-82DE-C141-B870-F0220C33A5AA}">
      <dsp:nvSpPr>
        <dsp:cNvPr id="0" name=""/>
        <dsp:cNvSpPr/>
      </dsp:nvSpPr>
      <dsp:spPr>
        <a:xfrm>
          <a:off x="0" y="1332137"/>
          <a:ext cx="8991600" cy="378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848" tIns="1353820" rIns="697848" bIns="46228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6500" kern="1200" dirty="0" smtClean="0"/>
            <a:t>使用谷歌浏览器</a:t>
          </a:r>
          <a:endParaRPr lang="zh-CN" altLang="en-US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500" kern="1200" dirty="0"/>
        </a:p>
      </dsp:txBody>
      <dsp:txXfrm>
        <a:off x="0" y="1332137"/>
        <a:ext cx="8991600" cy="3787875"/>
      </dsp:txXfrm>
    </dsp:sp>
    <dsp:sp modelId="{6E41E541-E671-8D4B-9D4C-5011E885B7EE}">
      <dsp:nvSpPr>
        <dsp:cNvPr id="0" name=""/>
        <dsp:cNvSpPr/>
      </dsp:nvSpPr>
      <dsp:spPr>
        <a:xfrm>
          <a:off x="449580" y="372737"/>
          <a:ext cx="6294120" cy="1918800"/>
        </a:xfrm>
        <a:prstGeom prst="round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注意事项 </a:t>
          </a:r>
          <a:endParaRPr lang="zh-CN" altLang="en-US" sz="6500" kern="1200" dirty="0"/>
        </a:p>
      </dsp:txBody>
      <dsp:txXfrm>
        <a:off x="543248" y="466405"/>
        <a:ext cx="6106784" cy="173146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940AE9-5234-AD42-9617-5EC8DD98803C}">
      <dsp:nvSpPr>
        <dsp:cNvPr id="0" name=""/>
        <dsp:cNvSpPr/>
      </dsp:nvSpPr>
      <dsp:spPr>
        <a:xfrm>
          <a:off x="0" y="938792"/>
          <a:ext cx="8991600" cy="45155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848" tIns="1270508" rIns="697848" bIns="433832" numCol="1" spcCol="1270" anchor="t" anchorCtr="0">
          <a:noAutofit/>
        </a:bodyPr>
        <a:lstStyle/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6100" kern="1200" dirty="0" smtClean="0"/>
            <a:t>1</a:t>
          </a:r>
          <a:endParaRPr lang="zh-CN" altLang="en-US" sz="6100" kern="1200" dirty="0"/>
        </a:p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6100" kern="1200" dirty="0" smtClean="0"/>
            <a:t>2</a:t>
          </a:r>
          <a:endParaRPr lang="zh-CN" altLang="en-US" sz="6100" kern="1200" dirty="0"/>
        </a:p>
        <a:p>
          <a:pPr marL="285750" lvl="1" indent="-285750" algn="l" defTabSz="27114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endParaRPr lang="zh-CN" altLang="en-US" sz="6100" kern="1200" dirty="0"/>
        </a:p>
      </dsp:txBody>
      <dsp:txXfrm>
        <a:off x="0" y="938792"/>
        <a:ext cx="8991600" cy="4515525"/>
      </dsp:txXfrm>
    </dsp:sp>
    <dsp:sp modelId="{7591D7A0-0296-144C-85A6-CCC709892188}">
      <dsp:nvSpPr>
        <dsp:cNvPr id="0" name=""/>
        <dsp:cNvSpPr/>
      </dsp:nvSpPr>
      <dsp:spPr>
        <a:xfrm>
          <a:off x="449580" y="38432"/>
          <a:ext cx="6294120" cy="1800720"/>
        </a:xfrm>
        <a:prstGeom prst="roundRect">
          <a:avLst/>
        </a:prstGeom>
        <a:solidFill>
          <a:schemeClr val="accent6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2711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100" kern="1200" dirty="0" smtClean="0"/>
            <a:t>疑难解答？ </a:t>
          </a:r>
          <a:endParaRPr lang="zh-CN" altLang="en-US" sz="6100" kern="1200" dirty="0"/>
        </a:p>
      </dsp:txBody>
      <dsp:txXfrm>
        <a:off x="537484" y="126336"/>
        <a:ext cx="6118312" cy="16249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DBCC98-E832-2143-AD68-38EB88D45C9B}">
      <dsp:nvSpPr>
        <dsp:cNvPr id="0" name=""/>
        <dsp:cNvSpPr/>
      </dsp:nvSpPr>
      <dsp:spPr>
        <a:xfrm>
          <a:off x="0" y="383514"/>
          <a:ext cx="8597900" cy="476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7293" tIns="374904" rIns="667293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超级管理员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单位配置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项目配置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工作配置（内部流程、外部流程）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表单配置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单位管理员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单位信息配置</a:t>
          </a:r>
          <a:endParaRPr lang="zh-CN" altLang="en-US" sz="1800" kern="1200" dirty="0"/>
        </a:p>
        <a:p>
          <a:pPr marL="514350" lvl="3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职位</a:t>
          </a:r>
          <a:endParaRPr lang="zh-CN" altLang="en-US" sz="1800" kern="1200" dirty="0"/>
        </a:p>
        <a:p>
          <a:pPr marL="514350" lvl="3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角色</a:t>
          </a:r>
          <a:endParaRPr lang="zh-CN" altLang="en-US" sz="1800" kern="1200" dirty="0"/>
        </a:p>
        <a:p>
          <a:pPr marL="514350" lvl="3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部门</a:t>
          </a:r>
          <a:endParaRPr lang="zh-CN" altLang="en-US" sz="1800" kern="1200" dirty="0"/>
        </a:p>
        <a:p>
          <a:pPr marL="514350" lvl="3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用户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单位工作配置（信息项目管理单位，要进行外部工作配置）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单位档案、报表配置</a:t>
          </a:r>
          <a:endParaRPr lang="zh-CN" altLang="en-US" sz="1800" kern="1200" dirty="0"/>
        </a:p>
        <a:p>
          <a:pPr marL="342900" lvl="2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1800" kern="1200" dirty="0" smtClean="0"/>
            <a:t>模版配置（项目权限、计划、采购、进度、风险、监控、报表、档案、台账等）</a:t>
          </a:r>
          <a:endParaRPr lang="zh-CN" altLang="en-US" sz="1800" kern="1200" dirty="0"/>
        </a:p>
      </dsp:txBody>
      <dsp:txXfrm>
        <a:off x="0" y="383514"/>
        <a:ext cx="8597900" cy="4762800"/>
      </dsp:txXfrm>
    </dsp:sp>
    <dsp:sp modelId="{A1AC8FDC-C2B0-224C-A80C-7186F5C6E5EA}">
      <dsp:nvSpPr>
        <dsp:cNvPr id="0" name=""/>
        <dsp:cNvSpPr/>
      </dsp:nvSpPr>
      <dsp:spPr>
        <a:xfrm>
          <a:off x="429895" y="117834"/>
          <a:ext cx="6018530" cy="531360"/>
        </a:xfrm>
        <a:prstGeom prst="roundRect">
          <a:avLst/>
        </a:prstGeom>
        <a:solidFill>
          <a:schemeClr val="accent2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486" tIns="0" rIns="227486" bIns="0" numCol="1" spcCol="1270" anchor="ctr" anchorCtr="0">
          <a:noAutofit/>
        </a:bodyPr>
        <a:lstStyle/>
        <a:p>
          <a:pPr lvl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kern="1200" dirty="0" smtClean="0"/>
            <a:t>系统配置</a:t>
          </a:r>
          <a:endParaRPr lang="zh-CN" altLang="en-US" sz="1800" kern="1200" dirty="0"/>
        </a:p>
      </dsp:txBody>
      <dsp:txXfrm>
        <a:off x="455834" y="143773"/>
        <a:ext cx="5966652" cy="479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E05496-3EAB-AA4C-B4D1-9DCCBE7AAFDC}">
      <dsp:nvSpPr>
        <dsp:cNvPr id="0" name=""/>
        <dsp:cNvSpPr/>
      </dsp:nvSpPr>
      <dsp:spPr>
        <a:xfrm>
          <a:off x="0" y="879959"/>
          <a:ext cx="8585200" cy="4129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3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66307" tIns="1187196" rIns="666307" bIns="405384" numCol="1" spcCol="1270" anchor="t" anchorCtr="0">
          <a:noAutofit/>
        </a:bodyPr>
        <a:lstStyle/>
        <a:p>
          <a:pPr marL="285750" lvl="1" indent="-285750" algn="l" defTabSz="2533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5700" kern="1200" dirty="0" smtClean="0"/>
            <a:t>流程发起、代办、转办</a:t>
          </a:r>
          <a:endParaRPr lang="zh-CN" altLang="en-US" sz="5700" kern="1200" dirty="0"/>
        </a:p>
        <a:p>
          <a:pPr marL="285750" lvl="1" indent="-285750" algn="l" defTabSz="2533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5700" kern="1200" dirty="0" smtClean="0"/>
            <a:t>函件发送与接收</a:t>
          </a:r>
          <a:endParaRPr lang="zh-CN" altLang="en-US" sz="5700" kern="1200" dirty="0"/>
        </a:p>
      </dsp:txBody>
      <dsp:txXfrm>
        <a:off x="0" y="879959"/>
        <a:ext cx="8585200" cy="4129650"/>
      </dsp:txXfrm>
    </dsp:sp>
    <dsp:sp modelId="{59A8AAE0-2778-7047-975F-2AFD35FBB0B6}">
      <dsp:nvSpPr>
        <dsp:cNvPr id="0" name=""/>
        <dsp:cNvSpPr/>
      </dsp:nvSpPr>
      <dsp:spPr>
        <a:xfrm>
          <a:off x="429260" y="38639"/>
          <a:ext cx="6009640" cy="1682640"/>
        </a:xfrm>
        <a:prstGeom prst="roundRect">
          <a:avLst/>
        </a:prstGeom>
        <a:solidFill>
          <a:schemeClr val="accent3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27150" tIns="0" rIns="227150" bIns="0" numCol="1" spcCol="1270" anchor="ctr" anchorCtr="0">
          <a:noAutofit/>
        </a:bodyPr>
        <a:lstStyle/>
        <a:p>
          <a:pPr lvl="0" algn="l" defTabSz="2533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700" kern="1200" dirty="0" smtClean="0"/>
            <a:t>工作处理</a:t>
          </a:r>
          <a:endParaRPr lang="zh-CN" altLang="en-US" sz="5700" kern="1200" dirty="0"/>
        </a:p>
      </dsp:txBody>
      <dsp:txXfrm>
        <a:off x="511400" y="120779"/>
        <a:ext cx="5845360" cy="151836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2BF5A0-0582-FA4A-9437-903D6528932C}">
      <dsp:nvSpPr>
        <dsp:cNvPr id="0" name=""/>
        <dsp:cNvSpPr/>
      </dsp:nvSpPr>
      <dsp:spPr>
        <a:xfrm>
          <a:off x="0" y="579174"/>
          <a:ext cx="8991600" cy="485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848" tIns="728980" rIns="697848" bIns="248920" numCol="1" spcCol="1270" anchor="t" anchorCtr="0">
          <a:noAutofit/>
        </a:bodyPr>
        <a:lstStyle/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项目监控</a:t>
          </a:r>
          <a:endParaRPr lang="zh-CN" alt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采购管理</a:t>
          </a:r>
          <a:endParaRPr lang="zh-CN" alt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风险管理</a:t>
          </a:r>
          <a:endParaRPr lang="zh-CN" alt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质量管理</a:t>
          </a:r>
          <a:endParaRPr lang="zh-CN" alt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安全管理</a:t>
          </a:r>
          <a:endParaRPr lang="zh-CN" alt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进度管理</a:t>
          </a:r>
          <a:endParaRPr lang="zh-CN" altLang="en-US" sz="3500" kern="1200" dirty="0"/>
        </a:p>
        <a:p>
          <a:pPr marL="285750" lvl="1" indent="-285750" algn="l" defTabSz="1555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500" kern="1200" dirty="0" smtClean="0"/>
            <a:t>合同管理</a:t>
          </a:r>
          <a:endParaRPr lang="zh-CN" altLang="en-US" sz="3500" kern="1200" dirty="0"/>
        </a:p>
      </dsp:txBody>
      <dsp:txXfrm>
        <a:off x="0" y="579174"/>
        <a:ext cx="8991600" cy="4851000"/>
      </dsp:txXfrm>
    </dsp:sp>
    <dsp:sp modelId="{8F093D0C-5905-5B4D-8DE9-D9A54F3F10A1}">
      <dsp:nvSpPr>
        <dsp:cNvPr id="0" name=""/>
        <dsp:cNvSpPr/>
      </dsp:nvSpPr>
      <dsp:spPr>
        <a:xfrm>
          <a:off x="449580" y="62574"/>
          <a:ext cx="6294120" cy="10332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500" kern="1200" dirty="0" smtClean="0"/>
            <a:t>项目管理</a:t>
          </a:r>
          <a:endParaRPr lang="zh-CN" altLang="en-US" sz="3500" kern="1200" dirty="0"/>
        </a:p>
      </dsp:txBody>
      <dsp:txXfrm>
        <a:off x="500017" y="113011"/>
        <a:ext cx="6193246" cy="93232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BA91F2E-210C-AE4C-B018-45AFCF36FA01}">
      <dsp:nvSpPr>
        <dsp:cNvPr id="0" name=""/>
        <dsp:cNvSpPr/>
      </dsp:nvSpPr>
      <dsp:spPr>
        <a:xfrm>
          <a:off x="0" y="719214"/>
          <a:ext cx="8991600" cy="4762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848" tIns="999744" rIns="697848" bIns="341376" numCol="1" spcCol="1270" anchor="t" anchorCtr="0">
          <a:noAutofit/>
        </a:bodyPr>
        <a:lstStyle/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800" kern="1200" dirty="0" smtClean="0"/>
            <a:t>已有模版：工程款支付、暂估价采购、工程造价变动、工程款支付、暂估价支付、合同管理</a:t>
          </a:r>
          <a:endParaRPr lang="zh-CN" altLang="en-US" sz="4800" kern="1200" dirty="0"/>
        </a:p>
        <a:p>
          <a:pPr marL="285750" lvl="1" indent="-285750" algn="l" defTabSz="2133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4800" kern="1200" dirty="0" smtClean="0"/>
            <a:t>支持自由定制监控模版</a:t>
          </a:r>
          <a:endParaRPr lang="zh-CN" altLang="en-US" sz="4800" kern="1200" dirty="0"/>
        </a:p>
      </dsp:txBody>
      <dsp:txXfrm>
        <a:off x="0" y="719214"/>
        <a:ext cx="8991600" cy="4762800"/>
      </dsp:txXfrm>
    </dsp:sp>
    <dsp:sp modelId="{8DE78099-DA97-B44F-B172-79B4AFA96741}">
      <dsp:nvSpPr>
        <dsp:cNvPr id="0" name=""/>
        <dsp:cNvSpPr/>
      </dsp:nvSpPr>
      <dsp:spPr>
        <a:xfrm>
          <a:off x="449580" y="10734"/>
          <a:ext cx="6294120" cy="141696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2133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800" kern="1200" dirty="0" smtClean="0"/>
            <a:t>项目监控</a:t>
          </a:r>
          <a:endParaRPr lang="zh-CN" altLang="en-US" sz="4800" kern="1200" dirty="0"/>
        </a:p>
      </dsp:txBody>
      <dsp:txXfrm>
        <a:off x="518750" y="79904"/>
        <a:ext cx="6155780" cy="127862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B788E6-831A-FA4B-BCFE-29201946394F}">
      <dsp:nvSpPr>
        <dsp:cNvPr id="0" name=""/>
        <dsp:cNvSpPr/>
      </dsp:nvSpPr>
      <dsp:spPr>
        <a:xfrm>
          <a:off x="0" y="1332137"/>
          <a:ext cx="8991600" cy="378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848" tIns="1353820" rIns="697848" bIns="46228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6500" kern="1200" dirty="0" smtClean="0"/>
            <a:t>支持数据导入</a:t>
          </a:r>
          <a:endParaRPr lang="zh-CN" altLang="en-US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6500" kern="1200" dirty="0" smtClean="0"/>
            <a:t>自定义采购分组</a:t>
          </a:r>
          <a:endParaRPr lang="zh-CN" altLang="en-US" sz="6500" kern="1200" dirty="0"/>
        </a:p>
      </dsp:txBody>
      <dsp:txXfrm>
        <a:off x="0" y="1332137"/>
        <a:ext cx="8991600" cy="3787875"/>
      </dsp:txXfrm>
    </dsp:sp>
    <dsp:sp modelId="{A4970ED8-F839-2443-AE99-6699317C1581}">
      <dsp:nvSpPr>
        <dsp:cNvPr id="0" name=""/>
        <dsp:cNvSpPr/>
      </dsp:nvSpPr>
      <dsp:spPr>
        <a:xfrm>
          <a:off x="449580" y="372737"/>
          <a:ext cx="6294120" cy="1918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采购管理</a:t>
          </a:r>
          <a:endParaRPr lang="zh-CN" altLang="en-US" sz="6500" kern="1200" dirty="0"/>
        </a:p>
      </dsp:txBody>
      <dsp:txXfrm>
        <a:off x="543248" y="466405"/>
        <a:ext cx="6106784" cy="17314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99C9714-E5ED-1446-B985-55448D4FD5ED}">
      <dsp:nvSpPr>
        <dsp:cNvPr id="0" name=""/>
        <dsp:cNvSpPr/>
      </dsp:nvSpPr>
      <dsp:spPr>
        <a:xfrm>
          <a:off x="0" y="1332137"/>
          <a:ext cx="8991600" cy="378787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848" tIns="1353820" rIns="697848" bIns="462280" numCol="1" spcCol="1270" anchor="t" anchorCtr="0">
          <a:noAutofit/>
        </a:bodyPr>
        <a:lstStyle/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6500" kern="1200" dirty="0" smtClean="0"/>
            <a:t>智能风险提醒</a:t>
          </a:r>
          <a:endParaRPr lang="zh-CN" altLang="en-US" sz="6500" kern="1200" dirty="0"/>
        </a:p>
        <a:p>
          <a:pPr marL="285750" lvl="1" indent="-285750" algn="l" defTabSz="2889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6500" kern="1200" dirty="0" smtClean="0"/>
            <a:t> </a:t>
          </a:r>
          <a:endParaRPr lang="zh-CN" altLang="en-US" sz="6500" kern="1200" dirty="0"/>
        </a:p>
      </dsp:txBody>
      <dsp:txXfrm>
        <a:off x="0" y="1332137"/>
        <a:ext cx="8991600" cy="3787875"/>
      </dsp:txXfrm>
    </dsp:sp>
    <dsp:sp modelId="{7D9B62C7-9B97-A34F-90CB-860AAA85980A}">
      <dsp:nvSpPr>
        <dsp:cNvPr id="0" name=""/>
        <dsp:cNvSpPr/>
      </dsp:nvSpPr>
      <dsp:spPr>
        <a:xfrm>
          <a:off x="449580" y="372737"/>
          <a:ext cx="6294120" cy="191880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6500" kern="1200" dirty="0" smtClean="0"/>
            <a:t>风险管理</a:t>
          </a:r>
          <a:endParaRPr lang="zh-CN" altLang="en-US" sz="6500" kern="1200" dirty="0"/>
        </a:p>
      </dsp:txBody>
      <dsp:txXfrm>
        <a:off x="543248" y="466405"/>
        <a:ext cx="6106784" cy="17314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FD5F10-D781-1B44-B7DE-01375D28895C}">
      <dsp:nvSpPr>
        <dsp:cNvPr id="0" name=""/>
        <dsp:cNvSpPr/>
      </dsp:nvSpPr>
      <dsp:spPr>
        <a:xfrm>
          <a:off x="0" y="638620"/>
          <a:ext cx="8991600" cy="4791149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848" tIns="812292" rIns="697848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900" kern="1200" dirty="0" smtClean="0"/>
            <a:t>履职管理 </a:t>
          </a:r>
          <a:endParaRPr lang="zh-CN" altLang="en-US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900" kern="1200" dirty="0" smtClean="0"/>
            <a:t>预案管理</a:t>
          </a:r>
          <a:endParaRPr lang="zh-CN" altLang="en-US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900" kern="1200" dirty="0" smtClean="0"/>
            <a:t>质量计划</a:t>
          </a:r>
          <a:endParaRPr lang="zh-CN" altLang="en-US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900" kern="1200" dirty="0" smtClean="0"/>
            <a:t>计划实施</a:t>
          </a:r>
          <a:endParaRPr lang="zh-CN" altLang="en-US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900" kern="1200" dirty="0" smtClean="0"/>
            <a:t>实施整改</a:t>
          </a:r>
          <a:endParaRPr lang="zh-CN" altLang="en-US" sz="3900" kern="1200" dirty="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900" kern="1200" dirty="0" smtClean="0"/>
            <a:t>验收管理</a:t>
          </a:r>
          <a:endParaRPr lang="zh-CN" altLang="en-US" sz="3900" kern="1200" dirty="0"/>
        </a:p>
      </dsp:txBody>
      <dsp:txXfrm>
        <a:off x="0" y="638620"/>
        <a:ext cx="8991600" cy="4791149"/>
      </dsp:txXfrm>
    </dsp:sp>
    <dsp:sp modelId="{C8DCFBB3-A666-6E4C-A565-97C2F917653C}">
      <dsp:nvSpPr>
        <dsp:cNvPr id="0" name=""/>
        <dsp:cNvSpPr/>
      </dsp:nvSpPr>
      <dsp:spPr>
        <a:xfrm>
          <a:off x="449580" y="62980"/>
          <a:ext cx="6294120" cy="115128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900" kern="1200" dirty="0" smtClean="0"/>
            <a:t>质量管理</a:t>
          </a:r>
          <a:endParaRPr lang="zh-CN" altLang="en-US" sz="3900" kern="1200" dirty="0"/>
        </a:p>
      </dsp:txBody>
      <dsp:txXfrm>
        <a:off x="505781" y="119181"/>
        <a:ext cx="6181718" cy="1038878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7EFD64D-6143-0540-AA0F-A26D3A066194}">
      <dsp:nvSpPr>
        <dsp:cNvPr id="0" name=""/>
        <dsp:cNvSpPr/>
      </dsp:nvSpPr>
      <dsp:spPr>
        <a:xfrm>
          <a:off x="0" y="512934"/>
          <a:ext cx="8991600" cy="493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97848" tIns="666496" rIns="697848" bIns="227584" numCol="1" spcCol="1270" anchor="t" anchorCtr="0">
          <a:noAutofit/>
        </a:bodyPr>
        <a:lstStyle/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/>
            <a:t>目标管理 </a:t>
          </a:r>
          <a:endParaRPr lang="zh-CN" alt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/>
            <a:t>危险源识别控制</a:t>
          </a:r>
          <a:endParaRPr lang="zh-CN" alt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/>
            <a:t>安全预案</a:t>
          </a:r>
          <a:endParaRPr lang="zh-CN" alt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/>
            <a:t>安全事务</a:t>
          </a:r>
          <a:endParaRPr lang="zh-CN" alt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/>
            <a:t>计划管理 </a:t>
          </a:r>
          <a:endParaRPr lang="zh-CN" alt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/>
            <a:t>监理简报 </a:t>
          </a:r>
          <a:endParaRPr lang="zh-CN" alt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/>
            <a:t>巡查整改 </a:t>
          </a:r>
          <a:endParaRPr lang="zh-CN" altLang="en-US" sz="3200" kern="1200" dirty="0"/>
        </a:p>
        <a:p>
          <a:pPr marL="285750" lvl="1" indent="-285750" algn="l" defTabSz="14224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200" kern="1200" dirty="0" smtClean="0"/>
            <a:t>事故管理 </a:t>
          </a:r>
          <a:endParaRPr lang="zh-CN" altLang="en-US" sz="3200" kern="1200" dirty="0"/>
        </a:p>
      </dsp:txBody>
      <dsp:txXfrm>
        <a:off x="0" y="512934"/>
        <a:ext cx="8991600" cy="4939200"/>
      </dsp:txXfrm>
    </dsp:sp>
    <dsp:sp modelId="{2F91EAEF-1EF1-0E41-B213-A66129B79CB5}">
      <dsp:nvSpPr>
        <dsp:cNvPr id="0" name=""/>
        <dsp:cNvSpPr/>
      </dsp:nvSpPr>
      <dsp:spPr>
        <a:xfrm>
          <a:off x="449580" y="40614"/>
          <a:ext cx="6294120" cy="944640"/>
        </a:xfrm>
        <a:prstGeom prst="roundRect">
          <a:avLst/>
        </a:prstGeom>
        <a:solidFill>
          <a:schemeClr val="accent4">
            <a:alpha val="90000"/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37903" tIns="0" rIns="237903" bIns="0" numCol="1" spcCol="1270" anchor="ctr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200" kern="1200" dirty="0" smtClean="0"/>
            <a:t>安全管理</a:t>
          </a:r>
          <a:endParaRPr lang="zh-CN" altLang="en-US" sz="3200" kern="1200" dirty="0"/>
        </a:p>
      </dsp:txBody>
      <dsp:txXfrm>
        <a:off x="495694" y="86728"/>
        <a:ext cx="6201892" cy="8524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F3AEF1-810F-E547-90AE-7F3F5E8E733B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C5A62C-A874-F84C-AD24-2F41DA9E37D7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09922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5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下面主要从这五个方面进行介绍。</a:t>
            </a:r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413010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14078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6095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824885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12560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868116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5962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92557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7330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48177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307711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A36E8-D634-4F48-8F58-61F68A134F74}" type="datetimeFigureOut">
              <a:rPr kumimoji="1" lang="zh-CN" altLang="en-US" smtClean="0"/>
              <a:t>16-7-1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926184-1751-0242-A6F0-D3CBB0C4C41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7082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4" Type="http://schemas.openxmlformats.org/officeDocument/2006/relationships/diagramLayout" Target="../diagrams/layout4.xml"/><Relationship Id="rId5" Type="http://schemas.openxmlformats.org/officeDocument/2006/relationships/diagramQuickStyle" Target="../diagrams/quickStyle4.xml"/><Relationship Id="rId6" Type="http://schemas.openxmlformats.org/officeDocument/2006/relationships/diagramColors" Target="../diagrams/colors4.xml"/><Relationship Id="rId7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4" Type="http://schemas.openxmlformats.org/officeDocument/2006/relationships/diagramLayout" Target="../diagrams/layout5.xml"/><Relationship Id="rId5" Type="http://schemas.openxmlformats.org/officeDocument/2006/relationships/diagramQuickStyle" Target="../diagrams/quickStyle5.xml"/><Relationship Id="rId6" Type="http://schemas.openxmlformats.org/officeDocument/2006/relationships/diagramColors" Target="../diagrams/colors5.xml"/><Relationship Id="rId7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4" Type="http://schemas.openxmlformats.org/officeDocument/2006/relationships/diagramLayout" Target="../diagrams/layout6.xml"/><Relationship Id="rId5" Type="http://schemas.openxmlformats.org/officeDocument/2006/relationships/diagramQuickStyle" Target="../diagrams/quickStyle6.xml"/><Relationship Id="rId6" Type="http://schemas.openxmlformats.org/officeDocument/2006/relationships/diagramColors" Target="../diagrams/colors6.xml"/><Relationship Id="rId7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4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4" Type="http://schemas.openxmlformats.org/officeDocument/2006/relationships/diagramLayout" Target="../diagrams/layout7.xml"/><Relationship Id="rId5" Type="http://schemas.openxmlformats.org/officeDocument/2006/relationships/diagramQuickStyle" Target="../diagrams/quickStyle7.xml"/><Relationship Id="rId6" Type="http://schemas.openxmlformats.org/officeDocument/2006/relationships/diagramColors" Target="../diagrams/colors7.xml"/><Relationship Id="rId7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4" Type="http://schemas.openxmlformats.org/officeDocument/2006/relationships/diagramLayout" Target="../diagrams/layout8.xml"/><Relationship Id="rId5" Type="http://schemas.openxmlformats.org/officeDocument/2006/relationships/diagramQuickStyle" Target="../diagrams/quickStyle8.xml"/><Relationship Id="rId6" Type="http://schemas.openxmlformats.org/officeDocument/2006/relationships/diagramColors" Target="../diagrams/colors8.xml"/><Relationship Id="rId7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4" Type="http://schemas.openxmlformats.org/officeDocument/2006/relationships/diagramLayout" Target="../diagrams/layout9.xml"/><Relationship Id="rId5" Type="http://schemas.openxmlformats.org/officeDocument/2006/relationships/diagramQuickStyle" Target="../diagrams/quickStyle9.xml"/><Relationship Id="rId6" Type="http://schemas.openxmlformats.org/officeDocument/2006/relationships/diagramColors" Target="../diagrams/colors9.xml"/><Relationship Id="rId7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4" Type="http://schemas.openxmlformats.org/officeDocument/2006/relationships/diagramLayout" Target="../diagrams/layout10.xml"/><Relationship Id="rId5" Type="http://schemas.openxmlformats.org/officeDocument/2006/relationships/diagramQuickStyle" Target="../diagrams/quickStyle10.xml"/><Relationship Id="rId6" Type="http://schemas.openxmlformats.org/officeDocument/2006/relationships/diagramColors" Target="../diagrams/colors10.xml"/><Relationship Id="rId7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4" Type="http://schemas.openxmlformats.org/officeDocument/2006/relationships/diagramLayout" Target="../diagrams/layout11.xml"/><Relationship Id="rId5" Type="http://schemas.openxmlformats.org/officeDocument/2006/relationships/diagramQuickStyle" Target="../diagrams/quickStyle11.xml"/><Relationship Id="rId6" Type="http://schemas.openxmlformats.org/officeDocument/2006/relationships/diagramColors" Target="../diagrams/colors11.xml"/><Relationship Id="rId7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2.xml"/><Relationship Id="rId4" Type="http://schemas.openxmlformats.org/officeDocument/2006/relationships/diagramLayout" Target="../diagrams/layout12.xml"/><Relationship Id="rId5" Type="http://schemas.openxmlformats.org/officeDocument/2006/relationships/diagramQuickStyle" Target="../diagrams/quickStyle12.xml"/><Relationship Id="rId6" Type="http://schemas.openxmlformats.org/officeDocument/2006/relationships/diagramColors" Target="../diagrams/colors12.xml"/><Relationship Id="rId7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4" Type="http://schemas.openxmlformats.org/officeDocument/2006/relationships/package" Target="../embeddings/Microsoft_Excel____1.xlsx"/><Relationship Id="rId5" Type="http://schemas.openxmlformats.org/officeDocument/2006/relationships/image" Target="../media/image20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7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3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4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5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0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1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5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56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7.png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58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9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60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65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Relationship Id="rId3" Type="http://schemas.openxmlformats.org/officeDocument/2006/relationships/image" Target="../media/image66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4" Type="http://schemas.openxmlformats.org/officeDocument/2006/relationships/diagramLayout" Target="../diagrams/layout13.xml"/><Relationship Id="rId5" Type="http://schemas.openxmlformats.org/officeDocument/2006/relationships/diagramQuickStyle" Target="../diagrams/quickStyle13.xml"/><Relationship Id="rId6" Type="http://schemas.openxmlformats.org/officeDocument/2006/relationships/diagramColors" Target="../diagrams/colors13.xml"/><Relationship Id="rId7" Type="http://schemas.microsoft.com/office/2007/relationships/diagramDrawing" Target="../diagrams/drawing13.xml"/><Relationship Id="rId8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4" Type="http://schemas.openxmlformats.org/officeDocument/2006/relationships/diagramLayout" Target="../diagrams/layout14.xml"/><Relationship Id="rId5" Type="http://schemas.openxmlformats.org/officeDocument/2006/relationships/diagramQuickStyle" Target="../diagrams/quickStyle14.xml"/><Relationship Id="rId6" Type="http://schemas.openxmlformats.org/officeDocument/2006/relationships/diagramColors" Target="../diagrams/colors14.xml"/><Relationship Id="rId7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标题 1"/>
          <p:cNvSpPr>
            <a:spLocks noGrp="1"/>
          </p:cNvSpPr>
          <p:nvPr>
            <p:ph type="ctrTitle"/>
          </p:nvPr>
        </p:nvSpPr>
        <p:spPr>
          <a:xfrm>
            <a:off x="357188" y="1743075"/>
            <a:ext cx="8358187" cy="1470025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2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建设项目全</a:t>
            </a:r>
            <a:r>
              <a:rPr lang="zh-CN" altLang="en-US" sz="32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过程投资管理及审计系统介绍</a:t>
            </a:r>
            <a:endParaRPr lang="zh-CN" altLang="en-US" sz="32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9" name="副标题 2"/>
          <p:cNvSpPr>
            <a:spLocks noGrp="1"/>
          </p:cNvSpPr>
          <p:nvPr>
            <p:ph type="subTitle" idx="1"/>
          </p:nvPr>
        </p:nvSpPr>
        <p:spPr>
          <a:xfrm>
            <a:off x="3911600" y="4860924"/>
            <a:ext cx="5040313" cy="1321272"/>
          </a:xfrm>
        </p:spPr>
        <p:txBody>
          <a:bodyPr>
            <a:normAutofit/>
          </a:bodyPr>
          <a:lstStyle/>
          <a:p>
            <a:r>
              <a:rPr lang="zh-CN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北京金马威管理软件开发有限公司</a:t>
            </a:r>
            <a:endParaRPr lang="en-US" altLang="zh-CN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</a:t>
            </a:r>
            <a:r>
              <a:rPr lang="zh-CN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北京金马威工程咨询有限公司</a:t>
            </a:r>
            <a:endParaRPr lang="en-US" altLang="zh-CN" sz="2000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r>
              <a:rPr lang="en-US" altLang="zh-CN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                 </a:t>
            </a:r>
            <a:r>
              <a:rPr lang="zh-CN" altLang="en-US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北京金马威技术培训中心</a:t>
            </a:r>
          </a:p>
        </p:txBody>
      </p:sp>
    </p:spTree>
    <p:extLst>
      <p:ext uri="{BB962C8B-B14F-4D97-AF65-F5344CB8AC3E}">
        <p14:creationId xmlns:p14="http://schemas.microsoft.com/office/powerpoint/2010/main" val="10712440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工作处理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10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31900"/>
            <a:ext cx="9144000" cy="438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11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083222192"/>
              </p:ext>
            </p:extLst>
          </p:nvPr>
        </p:nvGraphicFramePr>
        <p:xfrm>
          <a:off x="88900" y="863600"/>
          <a:ext cx="8991600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8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项目管理－监控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12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382657113"/>
              </p:ext>
            </p:extLst>
          </p:nvPr>
        </p:nvGraphicFramePr>
        <p:xfrm>
          <a:off x="88900" y="863600"/>
          <a:ext cx="8991600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66862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项目管理－监控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13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500"/>
            <a:ext cx="9144000" cy="4425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79860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项目管理－采购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14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417116637"/>
              </p:ext>
            </p:extLst>
          </p:nvPr>
        </p:nvGraphicFramePr>
        <p:xfrm>
          <a:off x="88900" y="863600"/>
          <a:ext cx="8991600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579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项目管理－采购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15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61" y="1098549"/>
            <a:ext cx="9061139" cy="505460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452" y="4326669"/>
            <a:ext cx="4949774" cy="172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76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</a:t>
            </a:r>
            <a:r>
              <a:rPr lang="zh-CN" altLang="zh-CN" sz="3600" dirty="0" smtClean="0"/>
              <a:t>－</a:t>
            </a:r>
            <a:r>
              <a:rPr lang="zh-CN" altLang="en-US" sz="3600" dirty="0" smtClean="0"/>
              <a:t>风险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16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305897751"/>
              </p:ext>
            </p:extLst>
          </p:nvPr>
        </p:nvGraphicFramePr>
        <p:xfrm>
          <a:off x="88900" y="863600"/>
          <a:ext cx="8991600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579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</a:t>
            </a:r>
            <a:r>
              <a:rPr lang="zh-CN" altLang="zh-CN" sz="3600" dirty="0" smtClean="0"/>
              <a:t>－</a:t>
            </a:r>
            <a:r>
              <a:rPr lang="zh-CN" altLang="en-US" sz="3600" dirty="0" smtClean="0"/>
              <a:t>风险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17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144000" cy="441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793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</a:t>
            </a:r>
            <a:r>
              <a:rPr lang="zh-CN" altLang="zh-CN" sz="3600" dirty="0" smtClean="0"/>
              <a:t>－</a:t>
            </a:r>
            <a:r>
              <a:rPr lang="zh-CN" altLang="en-US" sz="3600" dirty="0" smtClean="0"/>
              <a:t>风险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18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19200"/>
            <a:ext cx="9144000" cy="441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0220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项目管理－质量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19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800607380"/>
              </p:ext>
            </p:extLst>
          </p:nvPr>
        </p:nvGraphicFramePr>
        <p:xfrm>
          <a:off x="88900" y="863600"/>
          <a:ext cx="8991600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579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目  录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2</a:t>
            </a:fld>
            <a:endParaRPr lang="zh-CN" altLang="en-US" dirty="0"/>
          </a:p>
        </p:txBody>
      </p:sp>
      <p:graphicFrame>
        <p:nvGraphicFramePr>
          <p:cNvPr id="5" name="图表 4"/>
          <p:cNvGraphicFramePr/>
          <p:nvPr>
            <p:extLst>
              <p:ext uri="{D42A27DB-BD31-4B8C-83A1-F6EECF244321}">
                <p14:modId xmlns:p14="http://schemas.microsoft.com/office/powerpoint/2010/main" val="3446434935"/>
              </p:ext>
            </p:extLst>
          </p:nvPr>
        </p:nvGraphicFramePr>
        <p:xfrm>
          <a:off x="317500" y="1079500"/>
          <a:ext cx="8496300" cy="50419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833257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项目管理－质量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20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4715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5553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项目管理－质量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21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66800"/>
            <a:ext cx="9144000" cy="47081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5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项目管理－质量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22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04900"/>
            <a:ext cx="9144000" cy="4640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3856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项目管理－安全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23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123275249"/>
              </p:ext>
            </p:extLst>
          </p:nvPr>
        </p:nvGraphicFramePr>
        <p:xfrm>
          <a:off x="88900" y="863600"/>
          <a:ext cx="8991600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495795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项目管理－安全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24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54100"/>
            <a:ext cx="9144000" cy="4725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9679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项目管理－进度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25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1130162070"/>
              </p:ext>
            </p:extLst>
          </p:nvPr>
        </p:nvGraphicFramePr>
        <p:xfrm>
          <a:off x="88900" y="863600"/>
          <a:ext cx="8991600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423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项目管理－进度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26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9144000" cy="4693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34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项目管理－合同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27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039331631"/>
              </p:ext>
            </p:extLst>
          </p:nvPr>
        </p:nvGraphicFramePr>
        <p:xfrm>
          <a:off x="88900" y="863600"/>
          <a:ext cx="8991600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64238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项目管理－合同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28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92200"/>
            <a:ext cx="9144000" cy="4668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79811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项目管理－合同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29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79500"/>
            <a:ext cx="9144000" cy="4686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5360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系统配置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3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64802271"/>
              </p:ext>
            </p:extLst>
          </p:nvPr>
        </p:nvGraphicFramePr>
        <p:xfrm>
          <a:off x="241300" y="1092200"/>
          <a:ext cx="8597900" cy="52641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01077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项目案例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30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2218384713"/>
              </p:ext>
            </p:extLst>
          </p:nvPr>
        </p:nvGraphicFramePr>
        <p:xfrm>
          <a:off x="88900" y="863600"/>
          <a:ext cx="8991600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8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经典案例－准备文档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31</a:t>
            </a:fld>
            <a:endParaRPr lang="zh-CN" altLang="en-US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1224407"/>
              </p:ext>
            </p:extLst>
          </p:nvPr>
        </p:nvGraphicFramePr>
        <p:xfrm>
          <a:off x="2905580" y="1485900"/>
          <a:ext cx="3505500" cy="4330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工作表" showAsIcon="1" r:id="rId4" imgW="431800" imgH="533400" progId="Excel.Sheet.12">
                  <p:embed/>
                </p:oleObj>
              </mc:Choice>
              <mc:Fallback>
                <p:oleObj name="工作表" showAsIcon="1" r:id="rId4" imgW="431800" imgH="533400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05580" y="1485900"/>
                        <a:ext cx="3505500" cy="433032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790721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基础</a:t>
            </a:r>
            <a:r>
              <a:rPr lang="zh-CN" altLang="en-US" sz="3600" dirty="0" smtClean="0"/>
              <a:t>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32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9144000" cy="444649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265490" y="1009134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添加单位（类型）分组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33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基础</a:t>
            </a:r>
            <a:r>
              <a:rPr lang="zh-CN" altLang="en-US" sz="3600" dirty="0" smtClean="0"/>
              <a:t>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33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44064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894834"/>
            <a:ext cx="4588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分组下添加单位及本单位管理员账号等信息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33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基础</a:t>
            </a:r>
            <a:r>
              <a:rPr lang="zh-CN" altLang="en-US" sz="3600" dirty="0" smtClean="0"/>
              <a:t>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34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441780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89483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添加项目分组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33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基础</a:t>
            </a:r>
            <a:r>
              <a:rPr lang="zh-CN" altLang="en-US" sz="3600" dirty="0" smtClean="0"/>
              <a:t>管理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35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8600"/>
            <a:ext cx="9144000" cy="4400013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894834"/>
            <a:ext cx="5280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项目分组下添加项目节点及其项目管理单位等信息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44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基础</a:t>
            </a:r>
            <a:r>
              <a:rPr lang="zh-CN" altLang="en-US" sz="3600" dirty="0" smtClean="0"/>
              <a:t>管理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36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9144000" cy="44002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8948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完善各单位人员信息（</a:t>
            </a:r>
            <a:r>
              <a:rPr kumimoji="1" lang="zh-CN" altLang="en-US" dirty="0" smtClean="0"/>
              <a:t>职位）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44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基础配置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37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10053"/>
            <a:ext cx="9144000" cy="444629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3139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完善各单位人员信息</a:t>
            </a:r>
            <a:r>
              <a:rPr kumimoji="1" lang="zh-CN" altLang="en-US" dirty="0" smtClean="0"/>
              <a:t>（</a:t>
            </a:r>
            <a:r>
              <a:rPr kumimoji="1" lang="zh-CN" altLang="en-US" dirty="0" smtClean="0"/>
              <a:t>部门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44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基础配置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38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99550"/>
            <a:ext cx="9144000" cy="44568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313934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完善各单位人员信息</a:t>
            </a:r>
            <a:r>
              <a:rPr kumimoji="1" lang="zh-CN" altLang="en-US" dirty="0" smtClean="0"/>
              <a:t>（</a:t>
            </a:r>
            <a:r>
              <a:rPr kumimoji="1" lang="zh-CN" altLang="en-US" dirty="0" smtClean="0"/>
              <a:t>角色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04498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经典案例－基础配置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39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84300"/>
            <a:ext cx="9144000" cy="446101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3773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完善各单位人员信息</a:t>
            </a:r>
            <a:r>
              <a:rPr kumimoji="1" lang="zh-CN" altLang="en-US" dirty="0" smtClean="0"/>
              <a:t>（</a:t>
            </a:r>
            <a:r>
              <a:rPr kumimoji="1" lang="zh-CN" altLang="en-US" dirty="0" smtClean="0"/>
              <a:t>角色权限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33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系统</a:t>
            </a:r>
            <a:r>
              <a:rPr lang="zh-CN" altLang="en-US" sz="3600" dirty="0" smtClean="0"/>
              <a:t>配置－超级管理员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4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70000"/>
            <a:ext cx="9144000" cy="430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65932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经典案例－基础配置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40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4452919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3773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完善各单位人员信息</a:t>
            </a:r>
            <a:r>
              <a:rPr kumimoji="1" lang="zh-CN" altLang="en-US" dirty="0" smtClean="0"/>
              <a:t>（</a:t>
            </a:r>
            <a:r>
              <a:rPr kumimoji="1" lang="zh-CN" altLang="en-US" dirty="0" smtClean="0"/>
              <a:t>用户</a:t>
            </a:r>
            <a:r>
              <a:rPr kumimoji="1" lang="zh-CN" altLang="en-US" dirty="0" smtClean="0"/>
              <a:t>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87241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41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400"/>
            <a:ext cx="9144000" cy="4496932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2775" y="2578100"/>
            <a:ext cx="4310901" cy="29718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937736"/>
            <a:ext cx="5378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项目管理单位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给参与项目的所有单位分配工作事项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973393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42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0500"/>
            <a:ext cx="9144000" cy="446417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937736"/>
            <a:ext cx="787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参与项目各单位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配置本单位参与项目人员信息（项目人员分组及工作事项）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84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43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937736"/>
            <a:ext cx="3185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各参与单位添加项目档案模版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28800"/>
            <a:ext cx="9144000" cy="440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1774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44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93773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项目监控模版添加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74800"/>
            <a:ext cx="9144000" cy="4631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5578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45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937736"/>
            <a:ext cx="790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项目监控（流程完成之后，点击监控数据，即可查看相应的项目监控数据）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0"/>
            <a:ext cx="9144000" cy="433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1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46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93773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台账规则设置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000"/>
            <a:ext cx="9144000" cy="44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2108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47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0472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添加本单位工作流程分组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87500"/>
            <a:ext cx="9144000" cy="444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4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48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11300"/>
            <a:ext cx="9144000" cy="441434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10472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添加本单位工作流程模版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84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49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047234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流程模版的制作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900"/>
            <a:ext cx="9144000" cy="441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639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系统</a:t>
            </a:r>
            <a:r>
              <a:rPr lang="zh-CN" altLang="en-US" sz="3600" dirty="0" smtClean="0"/>
              <a:t>配置－单位管理员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424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571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50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971034"/>
            <a:ext cx="274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添加本单位</a:t>
            </a:r>
            <a:r>
              <a:rPr kumimoji="1" lang="zh-CN" altLang="en-US" dirty="0" smtClean="0"/>
              <a:t>项目权限模版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8600"/>
            <a:ext cx="9144000" cy="44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8445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51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971034"/>
            <a:ext cx="274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添加本单位</a:t>
            </a:r>
            <a:r>
              <a:rPr kumimoji="1" lang="zh-CN" altLang="en-US" dirty="0" smtClean="0"/>
              <a:t>项目权限模版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24000"/>
            <a:ext cx="9144000" cy="4403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9867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52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971034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本单位进入内部流程配置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4411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22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53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971034"/>
            <a:ext cx="2959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添加并选择相应的流程模版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50184"/>
            <a:ext cx="4445000" cy="42817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0" y="1350184"/>
            <a:ext cx="4699000" cy="4319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35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54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971034"/>
            <a:ext cx="34163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完成各个流程节点参与人员配置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5900"/>
            <a:ext cx="9144000" cy="4450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357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55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971034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流程查看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80066"/>
            <a:ext cx="4102100" cy="442151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1200" y="1487728"/>
            <a:ext cx="4622800" cy="441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7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56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971034"/>
            <a:ext cx="9061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项目管理单位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对项目进行外部流程配置（当所有参项单位的内部流程配置完成之后）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9509"/>
            <a:ext cx="9144000" cy="4396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76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57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3403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流程外部条件控制约束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70100"/>
            <a:ext cx="9144000" cy="442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34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项目信息配置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58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3403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流程内部条件控制约束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314555"/>
            <a:ext cx="9144000" cy="4406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3046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59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34036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项目流程发起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8396"/>
            <a:ext cx="9144000" cy="432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7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工作处理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6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549238597"/>
              </p:ext>
            </p:extLst>
          </p:nvPr>
        </p:nvGraphicFramePr>
        <p:xfrm>
          <a:off x="317500" y="1041400"/>
          <a:ext cx="8585200" cy="50482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8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60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155700"/>
            <a:ext cx="1567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项目任务界面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698"/>
            <a:ext cx="9144000" cy="4317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4764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61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1557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流程进度查看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12900"/>
            <a:ext cx="9144000" cy="4335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2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62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155700"/>
            <a:ext cx="1133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流程查看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53064"/>
            <a:ext cx="9144000" cy="4346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2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63</a:t>
            </a:fld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61104"/>
            <a:ext cx="9144000" cy="433174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115570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档案归档设置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281418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64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15570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流程催办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698"/>
            <a:ext cx="9144000" cy="4292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2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65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3505" y="1155700"/>
            <a:ext cx="4676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工作底稿查看（每一步审批都会生成底稿）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698"/>
            <a:ext cx="9144000" cy="43604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328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66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23505" y="1155700"/>
            <a:ext cx="59554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台账查看（流程未审批完成时，不能查看该审批的台账）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671598"/>
            <a:ext cx="9144000" cy="435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6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67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34036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函件处理（发函）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6878"/>
            <a:ext cx="9144000" cy="4399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6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68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34036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函件处理（收函）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16100"/>
            <a:ext cx="9144000" cy="4417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68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69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34036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函件处理（收函）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49398"/>
            <a:ext cx="9144000" cy="4410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47354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工作处理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414" y="1066800"/>
            <a:ext cx="8910586" cy="445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1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70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340366"/>
            <a:ext cx="3222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函件处理（查看及相关处理）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16564"/>
            <a:ext cx="9144000" cy="4453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9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71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34036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工作报表（添加）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42253"/>
            <a:ext cx="9144000" cy="4414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7909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72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3403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工作报表（内容填写）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53151"/>
            <a:ext cx="9144000" cy="44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73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34036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工作报表（查看）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29264"/>
            <a:ext cx="9144000" cy="4421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8295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270000" y="157163"/>
            <a:ext cx="6870700" cy="706437"/>
          </a:xfrm>
        </p:spPr>
        <p:txBody>
          <a:bodyPr rtlCol="0">
            <a:normAutofit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/>
              <a:t>经典案例</a:t>
            </a:r>
            <a:r>
              <a:rPr lang="zh-CN" altLang="en-US" sz="3600" dirty="0" smtClean="0"/>
              <a:t>－</a:t>
            </a:r>
            <a:r>
              <a:rPr lang="zh-CN" altLang="en-US" sz="3600" dirty="0" smtClean="0"/>
              <a:t>项目流程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74</a:t>
            </a:fld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0" y="1340366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 smtClean="0"/>
              <a:t>工作报表（打印功能）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09698"/>
            <a:ext cx="9144000" cy="446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16763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注意事项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75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707853360"/>
              </p:ext>
            </p:extLst>
          </p:nvPr>
        </p:nvGraphicFramePr>
        <p:xfrm>
          <a:off x="88900" y="863600"/>
          <a:ext cx="8991600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0600" y="3503470"/>
            <a:ext cx="1041400" cy="992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疑难解答？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76</a:t>
            </a:fld>
            <a:endParaRPr lang="zh-CN" altLang="en-US" dirty="0"/>
          </a:p>
        </p:txBody>
      </p:sp>
      <p:graphicFrame>
        <p:nvGraphicFramePr>
          <p:cNvPr id="3" name="图表 2"/>
          <p:cNvGraphicFramePr/>
          <p:nvPr>
            <p:extLst>
              <p:ext uri="{D42A27DB-BD31-4B8C-83A1-F6EECF244321}">
                <p14:modId xmlns:p14="http://schemas.microsoft.com/office/powerpoint/2010/main" val="3902264477"/>
              </p:ext>
            </p:extLst>
          </p:nvPr>
        </p:nvGraphicFramePr>
        <p:xfrm>
          <a:off x="88900" y="863600"/>
          <a:ext cx="8991600" cy="5492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8846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 smtClean="0"/>
              <a:t>功能概述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77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06500"/>
            <a:ext cx="9144000" cy="443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3937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>
            <a:normAutofit fontScale="90000"/>
          </a:bodyPr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dirty="0" smtClean="0"/>
              <a:t>功能概述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78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93800"/>
            <a:ext cx="9144000" cy="4460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3083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835696" y="274638"/>
            <a:ext cx="6131024" cy="706090"/>
          </a:xfrm>
        </p:spPr>
        <p:txBody>
          <a:bodyPr>
            <a:normAutofit/>
          </a:bodyPr>
          <a:lstStyle>
            <a:lvl1pPr algn="r">
              <a:defRPr sz="24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0"/>
          </p:nvPr>
        </p:nvSpPr>
        <p:spPr>
          <a:xfrm>
            <a:off x="6553200" y="6356350"/>
            <a:ext cx="2133600" cy="365125"/>
          </a:xfrm>
        </p:spPr>
        <p:txBody>
          <a:bodyPr/>
          <a:lstStyle>
            <a:lvl1pPr>
              <a:defRPr sz="1800" smtClean="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>
              <a:defRPr/>
            </a:pPr>
            <a:fld id="{02E4F23C-8BE0-40FA-AC55-4992970B872B}" type="slidenum">
              <a:rPr lang="zh-CN" altLang="en-US"/>
              <a:pPr>
                <a:defRPr/>
              </a:pPr>
              <a:t>79</a:t>
            </a:fld>
            <a:endParaRPr lang="zh-CN" altLang="en-US"/>
          </a:p>
        </p:txBody>
      </p:sp>
      <p:sp>
        <p:nvSpPr>
          <p:cNvPr id="7" name="日期占位符 2"/>
          <p:cNvSpPr txBox="1">
            <a:spLocks/>
          </p:cNvSpPr>
          <p:nvPr/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ctr" defTabSz="4572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zh-CN" smtClean="0"/>
              <a:t>2013/10/16</a:t>
            </a:r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2"/>
          </p:nvPr>
        </p:nvSpPr>
        <p:spPr>
          <a:xfrm>
            <a:off x="3124200" y="6356350"/>
            <a:ext cx="2895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162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工作处理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87" y="1238580"/>
            <a:ext cx="8997513" cy="4654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622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835150" y="157163"/>
            <a:ext cx="6130925" cy="706437"/>
          </a:xfrm>
        </p:spPr>
        <p:txBody>
          <a:bodyPr rtlCol="0"/>
          <a:lstStyle/>
          <a:p>
            <a:pPr fontAlgn="auto">
              <a:spcAft>
                <a:spcPts val="0"/>
              </a:spcAft>
              <a:defRPr/>
            </a:pPr>
            <a:r>
              <a:rPr lang="zh-CN" altLang="en-US" sz="3600" dirty="0" smtClean="0"/>
              <a:t>工作处理</a:t>
            </a:r>
            <a:endParaRPr lang="zh-CN" altLang="en-US" sz="36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2E9C59C-835F-4DE3-83B4-366083EDF019}" type="slidenum">
              <a:rPr lang="zh-CN" altLang="en-US" smtClean="0"/>
              <a:pPr>
                <a:defRPr/>
              </a:pPr>
              <a:t>9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06500"/>
            <a:ext cx="9144000" cy="4421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93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36032</TotalTime>
  <Words>1023</Words>
  <Application>Microsoft Macintosh PowerPoint</Application>
  <PresentationFormat>全屏显示(4:3)</PresentationFormat>
  <Paragraphs>351</Paragraphs>
  <Slides>79</Slides>
  <Notes>75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嵌入的 OLE 服务器</vt:lpstr>
      </vt:variant>
      <vt:variant>
        <vt:i4>1</vt:i4>
      </vt:variant>
      <vt:variant>
        <vt:lpstr>幻灯片标题</vt:lpstr>
      </vt:variant>
      <vt:variant>
        <vt:i4>79</vt:i4>
      </vt:variant>
    </vt:vector>
  </HeadingPairs>
  <TitlesOfParts>
    <vt:vector size="81" baseType="lpstr">
      <vt:lpstr>Office 主题</vt:lpstr>
      <vt:lpstr>工作表</vt:lpstr>
      <vt:lpstr>建设项目全过程投资管理及审计系统介绍</vt:lpstr>
      <vt:lpstr>目  录</vt:lpstr>
      <vt:lpstr>系统配置</vt:lpstr>
      <vt:lpstr>系统配置－超级管理员</vt:lpstr>
      <vt:lpstr>系统配置－单位管理员</vt:lpstr>
      <vt:lpstr>工作处理</vt:lpstr>
      <vt:lpstr>工作处理</vt:lpstr>
      <vt:lpstr>工作处理</vt:lpstr>
      <vt:lpstr>工作处理</vt:lpstr>
      <vt:lpstr>工作处理</vt:lpstr>
      <vt:lpstr>项目管理</vt:lpstr>
      <vt:lpstr>项目管理－监控</vt:lpstr>
      <vt:lpstr>项目管理－监控</vt:lpstr>
      <vt:lpstr>项目管理－采购</vt:lpstr>
      <vt:lpstr>项目管理－采购</vt:lpstr>
      <vt:lpstr>项目管理－风险</vt:lpstr>
      <vt:lpstr>项目管理－风险</vt:lpstr>
      <vt:lpstr>项目管理－风险</vt:lpstr>
      <vt:lpstr>项目管理－质量</vt:lpstr>
      <vt:lpstr>项目管理－质量</vt:lpstr>
      <vt:lpstr>项目管理－质量</vt:lpstr>
      <vt:lpstr>项目管理－质量</vt:lpstr>
      <vt:lpstr>项目管理－安全</vt:lpstr>
      <vt:lpstr>项目管理－安全</vt:lpstr>
      <vt:lpstr>项目管理－进度</vt:lpstr>
      <vt:lpstr>项目管理－进度</vt:lpstr>
      <vt:lpstr>项目管理－合同</vt:lpstr>
      <vt:lpstr>项目管理－合同</vt:lpstr>
      <vt:lpstr>项目管理－合同</vt:lpstr>
      <vt:lpstr>项目案例</vt:lpstr>
      <vt:lpstr>经典案例－准备文档</vt:lpstr>
      <vt:lpstr>经典案例－基础配置</vt:lpstr>
      <vt:lpstr>经典案例－基础配置</vt:lpstr>
      <vt:lpstr>经典案例－基础配置</vt:lpstr>
      <vt:lpstr>经典案例－基础管理</vt:lpstr>
      <vt:lpstr>经典案例－基础管理</vt:lpstr>
      <vt:lpstr>经典案例－基础配置</vt:lpstr>
      <vt:lpstr>经典案例－基础配置</vt:lpstr>
      <vt:lpstr>经典案例－基础配置</vt:lpstr>
      <vt:lpstr>经典案例－基础配置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经典案例－项目信息配置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经典案例－项目流程</vt:lpstr>
      <vt:lpstr>注意事项</vt:lpstr>
      <vt:lpstr>疑难解答？</vt:lpstr>
      <vt:lpstr>功能概述</vt:lpstr>
      <vt:lpstr>功能概述</vt:lpstr>
      <vt:lpstr>单击此处编辑母版标题样式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xuequn li</dc:creator>
  <cp:lastModifiedBy>xuequn li</cp:lastModifiedBy>
  <cp:revision>445</cp:revision>
  <dcterms:created xsi:type="dcterms:W3CDTF">2016-04-15T06:32:43Z</dcterms:created>
  <dcterms:modified xsi:type="dcterms:W3CDTF">2016-07-01T06:51:31Z</dcterms:modified>
</cp:coreProperties>
</file>